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61" r:id="rId3"/>
    <p:sldId id="262" r:id="rId4"/>
    <p:sldId id="263" r:id="rId5"/>
    <p:sldId id="264" r:id="rId6"/>
    <p:sldId id="265" r:id="rId7"/>
    <p:sldId id="268" r:id="rId8"/>
    <p:sldId id="267" r:id="rId9"/>
    <p:sldId id="279" r:id="rId10"/>
    <p:sldId id="281" r:id="rId11"/>
    <p:sldId id="278" r:id="rId12"/>
    <p:sldId id="280" r:id="rId13"/>
    <p:sldId id="28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8"/>
    <p:restoredTop sz="96291"/>
  </p:normalViewPr>
  <p:slideViewPr>
    <p:cSldViewPr snapToGrid="0" snapToObjects="1">
      <p:cViewPr varScale="1">
        <p:scale>
          <a:sx n="90" d="100"/>
          <a:sy n="90" d="100"/>
        </p:scale>
        <p:origin x="21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A09B2-8C91-A445-90E5-6766EA5CC5F6}" type="datetimeFigureOut">
              <a:rPr lang="en-US" smtClean="0"/>
              <a:t>4/27/23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BAAB2-A5C2-C341-8007-CF2FB7605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00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D47A920-1A25-EB4B-B477-089AF928CE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B5EB8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0A2D23-F461-0C45-BC8C-7DF844492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57254"/>
            <a:ext cx="9144000" cy="2387600"/>
          </a:xfrm>
        </p:spPr>
        <p:txBody>
          <a:bodyPr anchor="ctr">
            <a:normAutofit/>
          </a:bodyPr>
          <a:lstStyle>
            <a:lvl1pPr algn="ctr">
              <a:defRPr sz="3200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4B80E-C724-F24F-B890-F367ABEE7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AEC3-F1AD-A34D-9AC3-9CDE220B750F}" type="datetime1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808E5-432B-C04C-8E80-9E255CC82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0E47E-D3B8-9047-8152-B3947F09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9682970-77C7-D34C-AF9B-C3715446C5AC}"/>
              </a:ext>
            </a:extLst>
          </p:cNvPr>
          <p:cNvCxnSpPr/>
          <p:nvPr userDrawn="1"/>
        </p:nvCxnSpPr>
        <p:spPr>
          <a:xfrm>
            <a:off x="3317668" y="2261339"/>
            <a:ext cx="5554151" cy="0"/>
          </a:xfrm>
          <a:prstGeom prst="line">
            <a:avLst/>
          </a:prstGeom>
          <a:ln w="6350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whiting.logo.large.vertical.white.eps">
            <a:extLst>
              <a:ext uri="{FF2B5EF4-FFF2-40B4-BE49-F238E27FC236}">
                <a16:creationId xmlns:a16="http://schemas.microsoft.com/office/drawing/2014/main" id="{BBC4353D-7129-5C46-B146-1FC0D9989F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579" y="269622"/>
            <a:ext cx="2938326" cy="1966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14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808D-C286-004D-9F6C-ADB2ED7B3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8F665D-6594-AD4D-BB02-5EFA66E16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C5CAB-B39D-1A47-9801-7A257926D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415E-DF78-3C4E-A20E-FEF805C9EED9}" type="datetime1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C4A56-7846-2C4A-83B4-1DAB9AA3B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2730A-CEF3-034F-AD9E-46FB63DA0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6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EFC2EA-99F6-BC4D-A84A-9730436DB0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56B4AF-B0F4-EE4B-AC3F-CA8DACD03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0094B-553C-5142-8CBC-6E90D62A8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4311C-14A0-4F4E-8EC3-903BE5FAFE8C}" type="datetime1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B07BB-929C-4545-8D30-CA21CED78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3BB31-05FD-BA4B-B99F-7CC3236B4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63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FA981-6550-1F46-99B0-766379DED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781"/>
            <a:ext cx="10515600" cy="5021182"/>
          </a:xfr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>
                <a:latin typeface="Cambria" panose="02040503050406030204" pitchFamily="18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Cambria" panose="02040503050406030204" pitchFamily="18" charset="0"/>
              </a:defRPr>
            </a:lvl3pPr>
            <a:lvl4pPr marL="1600200" indent="-228600">
              <a:buFont typeface="Wingdings" pitchFamily="2" charset="2"/>
              <a:buChar char="Ø"/>
              <a:defRPr>
                <a:latin typeface="Cambria" panose="02040503050406030204" pitchFamily="18" charset="0"/>
              </a:defRPr>
            </a:lvl4pPr>
            <a:lvl5pPr marL="2057400" indent="-228600">
              <a:buFont typeface="Wingdings" pitchFamily="2" charset="2"/>
              <a:buChar char="ü"/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2E6B7-F5A5-AF44-89E0-F18408BE3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9E2E-D63C-9846-A24A-C5E7FD717277}" type="datetime1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2E46E-8DAE-3843-A230-8374F1EED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FAFF2-0130-2248-88AD-2B5769502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532EE4-9982-EB46-9A76-10637392A01E}"/>
              </a:ext>
            </a:extLst>
          </p:cNvPr>
          <p:cNvSpPr/>
          <p:nvPr userDrawn="1"/>
        </p:nvSpPr>
        <p:spPr>
          <a:xfrm>
            <a:off x="0" y="-5410"/>
            <a:ext cx="12191999" cy="927098"/>
          </a:xfrm>
          <a:prstGeom prst="rect">
            <a:avLst/>
          </a:prstGeom>
          <a:solidFill>
            <a:srgbClr val="0B5EB8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 descr="whiting.large.horizontal.white.eps">
            <a:extLst>
              <a:ext uri="{FF2B5EF4-FFF2-40B4-BE49-F238E27FC236}">
                <a16:creationId xmlns:a16="http://schemas.microsoft.com/office/drawing/2014/main" id="{AB84E8E9-ED52-954A-898E-EC60AFB3BD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927" y="-68218"/>
            <a:ext cx="2459073" cy="10527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BF0FCD-9599-9A40-9DB3-ABBD60D6F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7" y="165875"/>
            <a:ext cx="9829799" cy="736932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744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C591F-C057-934C-9AE7-9C17194B9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1312E4-06EC-1648-9A8E-550608918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8849C-E421-DF46-BDD3-48C34D8C3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7979-6E49-4341-A467-9A1C21DA1B4A}" type="datetime1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DE8EA-AF4C-4A41-9D9B-891EF9F9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ED4DC-FC4B-B646-AD31-E7A968D27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A6106-6876-C547-8887-312694583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FBC54-D687-244C-9671-D40FE61E4C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74B298-6E6F-7F42-9775-1876BDCEB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2ED0B9-082E-304F-B569-9BC2632CA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70BE-B39F-0446-9E56-AA81CEE9D8D4}" type="datetime1">
              <a:rPr lang="en-US" smtClean="0"/>
              <a:t>4/27/23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7B212-7057-0F4E-989A-DDBCD9D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899F8-9C38-7444-8E44-B269E53F3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4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E4AC5-0625-B145-A298-A413587BC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52D86-CC79-B749-B0CB-86672FE6E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630F3-655F-DF47-91DA-207954E37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884814-8FB9-5947-98F2-61D4CFDD6D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FE1D7A-6883-E84B-85F6-3C1C9A5C78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C3C8FB-E09C-7146-A1D4-522D4AC03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1AF4-00BC-0542-A402-E34D82D78AE8}" type="datetime1">
              <a:rPr lang="en-US" smtClean="0"/>
              <a:t>4/27/23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3110BE-9DB4-504D-BED7-6DE63681F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5F27EA-D18A-8C4F-8446-6B9613E90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0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F5F0D-5980-2746-A5E0-9FD51A89D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4A21DD-C7A1-C54B-95A9-83D5D5BC6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B3B2-31B7-AD44-992D-E046F7F74DF2}" type="datetime1">
              <a:rPr lang="en-US" smtClean="0"/>
              <a:t>4/27/23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91A5FB-89D2-1A48-A4FF-7DEA87C0C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3CACEB-D1FD-1F46-B330-51D556DAC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3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D063A1-FC0B-0145-88ED-AAAFACD6B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D3E0-E2DF-4048-BBE3-7DB34968D008}" type="datetime1">
              <a:rPr lang="en-US" smtClean="0"/>
              <a:t>4/27/23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D9200F-08AE-0E4C-AC0D-BB243847B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CC3FE-71C3-694D-A5E2-93DC5B4CA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3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E1EE6-DA73-2A4E-B205-EB484E46A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5A480-A142-1A4C-B930-819479766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A15A20-8EDB-394C-947F-CEE534B60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945CC-C5C9-6B48-975A-B89642BB8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4260-39E8-A64E-B7A9-216E37BA51C3}" type="datetime1">
              <a:rPr lang="en-US" smtClean="0"/>
              <a:t>4/27/23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4C420-8731-5F42-A326-88BCC081E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E7173-F0CA-5F4D-A354-08A83443C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0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3188F-5BBF-5847-A7C1-C6E01B834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DF57A3-CC60-FF40-A680-17B7A0011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67BB71-12E4-C94B-AEAC-57717C3EB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93677-8897-E44D-B808-3AECB57FC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FAB9-458C-C442-9BF7-F3D5D81EE09E}" type="datetime1">
              <a:rPr lang="en-US" smtClean="0"/>
              <a:t>4/27/23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96F92-1164-C84D-9783-12A9499E9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1A718-BAFF-734F-A226-E58BB9C84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0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B9AC15-208F-564C-93C1-9B06614DE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77789-E353-5E43-9333-B06B18066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8DD6E-3CED-2046-BFE6-38B654C7EA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A0051-3DA2-284E-938A-9A74C468A579}" type="datetime1">
              <a:rPr lang="en-US" smtClean="0"/>
              <a:t>4/27/23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5EE6C-1706-6D45-B37A-1090C0FEF7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C8B25-6BE3-9B40-8D24-3B73E2EB2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594E2-DD67-8748-9F72-46C8CFC01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3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www.youtube.com/watch?v=XaqR3G_NVoo" TargetMode="External"/><Relationship Id="rId7" Type="http://schemas.openxmlformats.org/officeDocument/2006/relationships/hyperlink" Target="https://www.youtube.com/watch?v=kPRA0W1kECg" TargetMode="External"/><Relationship Id="rId2" Type="http://schemas.openxmlformats.org/officeDocument/2006/relationships/hyperlink" Target="https://www.youtube.com/watch?v=ROalU379l3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ibtN8rY7V5k" TargetMode="External"/><Relationship Id="rId5" Type="http://schemas.openxmlformats.org/officeDocument/2006/relationships/hyperlink" Target="https://www.youtube.com/watch?v=lyZQPjUT5B4" TargetMode="External"/><Relationship Id="rId4" Type="http://schemas.openxmlformats.org/officeDocument/2006/relationships/hyperlink" Target="https://www.youtube.com/watch?v=ywWBy6J5gz8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DB605-6731-8047-AF6A-1DAB56BB0A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EN.540.635</a:t>
            </a:r>
            <a:br>
              <a:rPr lang="en-US" dirty="0"/>
            </a:br>
            <a:r>
              <a:rPr lang="en-US" dirty="0"/>
              <a:t>Software Carpentry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Lecture 11</a:t>
            </a:r>
            <a:br>
              <a:rPr lang="en-US" dirty="0"/>
            </a:br>
            <a:r>
              <a:rPr lang="en-US" dirty="0"/>
              <a:t>Efficiency | Big O | Sorting Algorithm</a:t>
            </a:r>
          </a:p>
        </p:txBody>
      </p:sp>
    </p:spTree>
    <p:extLst>
      <p:ext uri="{BB962C8B-B14F-4D97-AF65-F5344CB8AC3E}">
        <p14:creationId xmlns:p14="http://schemas.microsoft.com/office/powerpoint/2010/main" val="2547471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45BD112-1BC1-4968-9C85-76CD93E671F2}"/>
              </a:ext>
            </a:extLst>
          </p:cNvPr>
          <p:cNvCxnSpPr>
            <a:stCxn id="166" idx="3"/>
            <a:endCxn id="109" idx="1"/>
          </p:cNvCxnSpPr>
          <p:nvPr/>
        </p:nvCxnSpPr>
        <p:spPr>
          <a:xfrm flipV="1">
            <a:off x="5023756" y="2265799"/>
            <a:ext cx="2646039" cy="10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7F21402E-9F81-764F-B7B9-22806D04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Bubble Sort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198BC-F3F2-324D-9894-8F5F66C3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10</a:t>
            </a:fld>
            <a:endParaRPr lang="en-US"/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E551BEB6-75A3-450C-A7EE-91EC6072E6D4}"/>
              </a:ext>
            </a:extLst>
          </p:cNvPr>
          <p:cNvGrpSpPr/>
          <p:nvPr/>
        </p:nvGrpSpPr>
        <p:grpSpPr>
          <a:xfrm>
            <a:off x="1512913" y="2056462"/>
            <a:ext cx="3510843" cy="439454"/>
            <a:chOff x="1256306" y="3387256"/>
            <a:chExt cx="5732888" cy="818984"/>
          </a:xfrm>
        </p:grpSpPr>
        <p:sp>
          <p:nvSpPr>
            <p:cNvPr id="160" name="Rectangle: Rounded Corners 159">
              <a:extLst>
                <a:ext uri="{FF2B5EF4-FFF2-40B4-BE49-F238E27FC236}">
                  <a16:creationId xmlns:a16="http://schemas.microsoft.com/office/drawing/2014/main" id="{292678B7-9AFC-429C-8256-FD21AA17C0D5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61" name="Rectangle: Rounded Corners 160">
              <a:extLst>
                <a:ext uri="{FF2B5EF4-FFF2-40B4-BE49-F238E27FC236}">
                  <a16:creationId xmlns:a16="http://schemas.microsoft.com/office/drawing/2014/main" id="{C7A836B8-47C2-4DB2-B3BB-F0C2CC1B852B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62" name="Rectangle: Rounded Corners 161">
              <a:extLst>
                <a:ext uri="{FF2B5EF4-FFF2-40B4-BE49-F238E27FC236}">
                  <a16:creationId xmlns:a16="http://schemas.microsoft.com/office/drawing/2014/main" id="{DDDA9098-A87A-4735-B6D3-651C9AE9EBF3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63" name="Rectangle: Rounded Corners 162">
              <a:extLst>
                <a:ext uri="{FF2B5EF4-FFF2-40B4-BE49-F238E27FC236}">
                  <a16:creationId xmlns:a16="http://schemas.microsoft.com/office/drawing/2014/main" id="{4BB4B7B9-F8BA-42BD-8CC5-BE7F3FDB6E4C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64" name="Rectangle: Rounded Corners 163">
              <a:extLst>
                <a:ext uri="{FF2B5EF4-FFF2-40B4-BE49-F238E27FC236}">
                  <a16:creationId xmlns:a16="http://schemas.microsoft.com/office/drawing/2014/main" id="{86C6CFED-924F-4574-A60D-9541B4D150F1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65" name="Rectangle: Rounded Corners 164">
              <a:extLst>
                <a:ext uri="{FF2B5EF4-FFF2-40B4-BE49-F238E27FC236}">
                  <a16:creationId xmlns:a16="http://schemas.microsoft.com/office/drawing/2014/main" id="{B131707D-4A6B-4F6E-9599-D65397C52F57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166" name="Rectangle: Rounded Corners 165">
              <a:extLst>
                <a:ext uri="{FF2B5EF4-FFF2-40B4-BE49-F238E27FC236}">
                  <a16:creationId xmlns:a16="http://schemas.microsoft.com/office/drawing/2014/main" id="{B43F8919-A3F9-4CD5-A179-EDEA4A9213B2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6658C25E-C9AA-491A-91B8-9A21CBA88E10}"/>
              </a:ext>
            </a:extLst>
          </p:cNvPr>
          <p:cNvGrpSpPr/>
          <p:nvPr/>
        </p:nvGrpSpPr>
        <p:grpSpPr>
          <a:xfrm>
            <a:off x="7669795" y="2046072"/>
            <a:ext cx="3510843" cy="439454"/>
            <a:chOff x="1256306" y="3387256"/>
            <a:chExt cx="5732888" cy="818984"/>
          </a:xfrm>
        </p:grpSpPr>
        <p:sp>
          <p:nvSpPr>
            <p:cNvPr id="109" name="Rectangle: Rounded Corners 108">
              <a:extLst>
                <a:ext uri="{FF2B5EF4-FFF2-40B4-BE49-F238E27FC236}">
                  <a16:creationId xmlns:a16="http://schemas.microsoft.com/office/drawing/2014/main" id="{C4486A0C-223A-4C88-A0CA-507C19ED42E1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10" name="Rectangle: Rounded Corners 109">
              <a:extLst>
                <a:ext uri="{FF2B5EF4-FFF2-40B4-BE49-F238E27FC236}">
                  <a16:creationId xmlns:a16="http://schemas.microsoft.com/office/drawing/2014/main" id="{C39B8DC7-A495-42F8-8E81-F02E426231BB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11" name="Rectangle: Rounded Corners 110">
              <a:extLst>
                <a:ext uri="{FF2B5EF4-FFF2-40B4-BE49-F238E27FC236}">
                  <a16:creationId xmlns:a16="http://schemas.microsoft.com/office/drawing/2014/main" id="{CDA8E459-796C-4DBD-89EA-411A7916FE94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12" name="Rectangle: Rounded Corners 111">
              <a:extLst>
                <a:ext uri="{FF2B5EF4-FFF2-40B4-BE49-F238E27FC236}">
                  <a16:creationId xmlns:a16="http://schemas.microsoft.com/office/drawing/2014/main" id="{8A62D01D-93A3-4D89-8640-BB24DB383867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13" name="Rectangle: Rounded Corners 112">
              <a:extLst>
                <a:ext uri="{FF2B5EF4-FFF2-40B4-BE49-F238E27FC236}">
                  <a16:creationId xmlns:a16="http://schemas.microsoft.com/office/drawing/2014/main" id="{A641D1D3-69C9-48D5-90C9-A2884BF83126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14" name="Rectangle: Rounded Corners 113">
              <a:extLst>
                <a:ext uri="{FF2B5EF4-FFF2-40B4-BE49-F238E27FC236}">
                  <a16:creationId xmlns:a16="http://schemas.microsoft.com/office/drawing/2014/main" id="{A5603833-CA6F-4709-AB58-01B566D24C8D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115" name="Rectangle: Rounded Corners 114">
              <a:extLst>
                <a:ext uri="{FF2B5EF4-FFF2-40B4-BE49-F238E27FC236}">
                  <a16:creationId xmlns:a16="http://schemas.microsoft.com/office/drawing/2014/main" id="{F05FFC7D-9E26-4789-825C-E4A155FB1A67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7AD5853B-40F3-439E-9272-41BFD136CD6D}"/>
              </a:ext>
            </a:extLst>
          </p:cNvPr>
          <p:cNvGrpSpPr/>
          <p:nvPr/>
        </p:nvGrpSpPr>
        <p:grpSpPr>
          <a:xfrm>
            <a:off x="7681687" y="4372475"/>
            <a:ext cx="3510843" cy="439454"/>
            <a:chOff x="1256306" y="3387256"/>
            <a:chExt cx="5732888" cy="818984"/>
          </a:xfrm>
        </p:grpSpPr>
        <p:sp>
          <p:nvSpPr>
            <p:cNvPr id="117" name="Rectangle: Rounded Corners 116">
              <a:extLst>
                <a:ext uri="{FF2B5EF4-FFF2-40B4-BE49-F238E27FC236}">
                  <a16:creationId xmlns:a16="http://schemas.microsoft.com/office/drawing/2014/main" id="{65D264FA-E5CC-4C76-8A20-76DB9ED6F2DA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18" name="Rectangle: Rounded Corners 117">
              <a:extLst>
                <a:ext uri="{FF2B5EF4-FFF2-40B4-BE49-F238E27FC236}">
                  <a16:creationId xmlns:a16="http://schemas.microsoft.com/office/drawing/2014/main" id="{DDAE542D-ABB7-4B21-9ED1-70BFACA679BB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67" name="Rectangle: Rounded Corners 166">
              <a:extLst>
                <a:ext uri="{FF2B5EF4-FFF2-40B4-BE49-F238E27FC236}">
                  <a16:creationId xmlns:a16="http://schemas.microsoft.com/office/drawing/2014/main" id="{0B98034C-7A44-4AB7-B4E3-9191B42B957E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68" name="Rectangle: Rounded Corners 167">
              <a:extLst>
                <a:ext uri="{FF2B5EF4-FFF2-40B4-BE49-F238E27FC236}">
                  <a16:creationId xmlns:a16="http://schemas.microsoft.com/office/drawing/2014/main" id="{A55FE9B7-40D8-44CE-9BDD-7D3B1BF34BA5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69" name="Rectangle: Rounded Corners 168">
              <a:extLst>
                <a:ext uri="{FF2B5EF4-FFF2-40B4-BE49-F238E27FC236}">
                  <a16:creationId xmlns:a16="http://schemas.microsoft.com/office/drawing/2014/main" id="{87919007-53AF-44D4-9233-B64CCA783B5F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70" name="Rectangle: Rounded Corners 169">
              <a:extLst>
                <a:ext uri="{FF2B5EF4-FFF2-40B4-BE49-F238E27FC236}">
                  <a16:creationId xmlns:a16="http://schemas.microsoft.com/office/drawing/2014/main" id="{203ED321-93C2-4BF9-9FD1-F4C4247625F1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171" name="Rectangle: Rounded Corners 170">
              <a:extLst>
                <a:ext uri="{FF2B5EF4-FFF2-40B4-BE49-F238E27FC236}">
                  <a16:creationId xmlns:a16="http://schemas.microsoft.com/office/drawing/2014/main" id="{7F72B49A-7423-4D77-8B29-B52800B62FC2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3D8CD7B4-34C8-4DE7-A0F1-86017C19B793}"/>
              </a:ext>
            </a:extLst>
          </p:cNvPr>
          <p:cNvGrpSpPr/>
          <p:nvPr/>
        </p:nvGrpSpPr>
        <p:grpSpPr>
          <a:xfrm>
            <a:off x="1501021" y="4362085"/>
            <a:ext cx="3510843" cy="439454"/>
            <a:chOff x="1256306" y="3387256"/>
            <a:chExt cx="5732888" cy="818984"/>
          </a:xfrm>
        </p:grpSpPr>
        <p:sp>
          <p:nvSpPr>
            <p:cNvPr id="173" name="Rectangle: Rounded Corners 172">
              <a:extLst>
                <a:ext uri="{FF2B5EF4-FFF2-40B4-BE49-F238E27FC236}">
                  <a16:creationId xmlns:a16="http://schemas.microsoft.com/office/drawing/2014/main" id="{E9D596F5-48BB-4A57-9FC9-1F00AD5D1AA6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74" name="Rectangle: Rounded Corners 173">
              <a:extLst>
                <a:ext uri="{FF2B5EF4-FFF2-40B4-BE49-F238E27FC236}">
                  <a16:creationId xmlns:a16="http://schemas.microsoft.com/office/drawing/2014/main" id="{E28B8B98-7E9A-43B3-8B13-E8BCFF155477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75" name="Rectangle: Rounded Corners 174">
              <a:extLst>
                <a:ext uri="{FF2B5EF4-FFF2-40B4-BE49-F238E27FC236}">
                  <a16:creationId xmlns:a16="http://schemas.microsoft.com/office/drawing/2014/main" id="{73DBDA01-7C30-4D93-88A7-D1576CF075B3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76" name="Rectangle: Rounded Corners 175">
              <a:extLst>
                <a:ext uri="{FF2B5EF4-FFF2-40B4-BE49-F238E27FC236}">
                  <a16:creationId xmlns:a16="http://schemas.microsoft.com/office/drawing/2014/main" id="{54665462-71A1-4B4D-973C-0EDE3159C3CC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77" name="Rectangle: Rounded Corners 176">
              <a:extLst>
                <a:ext uri="{FF2B5EF4-FFF2-40B4-BE49-F238E27FC236}">
                  <a16:creationId xmlns:a16="http://schemas.microsoft.com/office/drawing/2014/main" id="{4DA5E77C-C0D2-4507-BA3D-09A32C32656B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78" name="Rectangle: Rounded Corners 177">
              <a:extLst>
                <a:ext uri="{FF2B5EF4-FFF2-40B4-BE49-F238E27FC236}">
                  <a16:creationId xmlns:a16="http://schemas.microsoft.com/office/drawing/2014/main" id="{473EC290-8351-4D68-8685-02F866DC5140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179" name="Rectangle: Rounded Corners 178">
              <a:extLst>
                <a:ext uri="{FF2B5EF4-FFF2-40B4-BE49-F238E27FC236}">
                  <a16:creationId xmlns:a16="http://schemas.microsoft.com/office/drawing/2014/main" id="{C1BC1670-1B89-489B-9671-A84A658AA138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40623F21-991C-439F-9BC8-67C15171CAED}"/>
              </a:ext>
            </a:extLst>
          </p:cNvPr>
          <p:cNvSpPr txBox="1"/>
          <p:nvPr/>
        </p:nvSpPr>
        <p:spPr>
          <a:xfrm>
            <a:off x="8462483" y="3244334"/>
            <a:ext cx="1225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</a:rPr>
              <a:t>Iteration 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B02AA34-4BA6-488B-8259-A88735637CCD}"/>
              </a:ext>
            </a:extLst>
          </p:cNvPr>
          <p:cNvSpPr txBox="1"/>
          <p:nvPr/>
        </p:nvSpPr>
        <p:spPr>
          <a:xfrm>
            <a:off x="5775260" y="4627263"/>
            <a:ext cx="1225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</a:rPr>
              <a:t>Iteration 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E9B5B1A-25B5-47B2-8F9C-F3D2EF5CE8BA}"/>
              </a:ext>
            </a:extLst>
          </p:cNvPr>
          <p:cNvSpPr txBox="1"/>
          <p:nvPr/>
        </p:nvSpPr>
        <p:spPr>
          <a:xfrm>
            <a:off x="5762548" y="1918306"/>
            <a:ext cx="1225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</a:rPr>
              <a:t>Iteration 3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BFE6F35-EFE0-468A-BF45-2CCFC30561C1}"/>
              </a:ext>
            </a:extLst>
          </p:cNvPr>
          <p:cNvCxnSpPr>
            <a:stCxn id="112" idx="2"/>
            <a:endCxn id="168" idx="0"/>
          </p:cNvCxnSpPr>
          <p:nvPr/>
        </p:nvCxnSpPr>
        <p:spPr>
          <a:xfrm>
            <a:off x="9425217" y="2485526"/>
            <a:ext cx="11892" cy="1886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584D38C-270B-41D0-96D6-9FDD6BD5D93E}"/>
              </a:ext>
            </a:extLst>
          </p:cNvPr>
          <p:cNvCxnSpPr>
            <a:stCxn id="117" idx="1"/>
            <a:endCxn id="179" idx="3"/>
          </p:cNvCxnSpPr>
          <p:nvPr/>
        </p:nvCxnSpPr>
        <p:spPr>
          <a:xfrm flipH="1" flipV="1">
            <a:off x="5011864" y="4581812"/>
            <a:ext cx="2669823" cy="10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184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21402E-9F81-764F-B7B9-22806D04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198BC-F3F2-324D-9894-8F5F66C3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11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656BA3E-6EBC-4756-83B6-82F5031BB5E6}"/>
              </a:ext>
            </a:extLst>
          </p:cNvPr>
          <p:cNvGrpSpPr/>
          <p:nvPr/>
        </p:nvGrpSpPr>
        <p:grpSpPr>
          <a:xfrm>
            <a:off x="4450788" y="1961903"/>
            <a:ext cx="3510843" cy="439454"/>
            <a:chOff x="1256306" y="3387256"/>
            <a:chExt cx="5732888" cy="818984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ED51A8D2-7461-47BB-9812-C563B4791A61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6BEF531A-0230-4C61-8B17-CCC2CDFA1061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B0F8B8DE-E460-4CF4-99AD-24837E0DDEC2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217156C7-B20A-4EF8-95C3-08C7BB3C278E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269A199F-5298-4973-BEE0-CAB63536D240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19E80A75-355D-45B2-B82C-956740D0718D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FB304E70-5971-4057-8D94-1476EE9E9B1E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CAA43F5-4A64-40A2-897D-FF07C61A15DB}"/>
              </a:ext>
            </a:extLst>
          </p:cNvPr>
          <p:cNvGrpSpPr/>
          <p:nvPr/>
        </p:nvGrpSpPr>
        <p:grpSpPr>
          <a:xfrm>
            <a:off x="8507711" y="1960545"/>
            <a:ext cx="3510843" cy="439454"/>
            <a:chOff x="1256306" y="3387256"/>
            <a:chExt cx="5732888" cy="818984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54B23313-0BD5-4B93-BE07-C9A9937E314D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620DD166-70B4-4D74-A447-488AD3FE12A3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CFDD6DF3-D942-4F4A-97BF-28F17997CDC9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24E07217-5085-4274-A809-DEE2A5B6AB04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5A706373-8B1D-4ED7-AA4B-CDACD7C916C8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2B2A8D50-CD33-48F8-B66F-568C5E77CD7E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E1BC60CF-3AD6-4607-A8F7-B21526F26285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1F3BE7C-7E8A-4EA2-A354-2BD6A3DD57C0}"/>
              </a:ext>
            </a:extLst>
          </p:cNvPr>
          <p:cNvGrpSpPr/>
          <p:nvPr/>
        </p:nvGrpSpPr>
        <p:grpSpPr>
          <a:xfrm>
            <a:off x="8507710" y="3229426"/>
            <a:ext cx="3510843" cy="439454"/>
            <a:chOff x="1256306" y="3387256"/>
            <a:chExt cx="5732888" cy="818984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8A7E901F-D983-4994-B1C7-2F309DC8B804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D5B28BD2-EEC5-4315-91B5-56B1E17A6EE2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1A4F3E3F-B591-4836-A644-828422879D90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BA2C8876-559F-4E39-BD4E-41F047B00588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4B1DD06B-F7FD-4AB0-9430-2B791A9B8975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9FB459E6-7338-49F5-B691-C3715AE132A5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BB3B0D65-EECD-4C5E-A8C8-2E68D6F33291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F11D0D2-5940-4CE6-A2C6-24AEADF572F6}"/>
              </a:ext>
            </a:extLst>
          </p:cNvPr>
          <p:cNvGrpSpPr/>
          <p:nvPr/>
        </p:nvGrpSpPr>
        <p:grpSpPr>
          <a:xfrm>
            <a:off x="4406256" y="3234694"/>
            <a:ext cx="3510843" cy="439454"/>
            <a:chOff x="1256306" y="3387256"/>
            <a:chExt cx="5732888" cy="818984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93348331-AA77-42A6-A1D9-7EE494031118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B1EF2B36-A80C-4A24-BA67-85C404E013F4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0B1AB1EB-3112-4648-80E0-19B57AB2F8CD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AEE9E265-01E8-4D75-A1D3-655993922EE4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821521AC-C261-44CD-8334-ABF0CF060B72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323C80CD-9512-4C3E-BDE8-DC3115CBFECB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BF77150E-2052-4E81-9590-96F81DBAA830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40F533F-7E1B-4D66-9742-47D4231BF72F}"/>
              </a:ext>
            </a:extLst>
          </p:cNvPr>
          <p:cNvGrpSpPr/>
          <p:nvPr/>
        </p:nvGrpSpPr>
        <p:grpSpPr>
          <a:xfrm>
            <a:off x="393864" y="3234694"/>
            <a:ext cx="3510843" cy="439454"/>
            <a:chOff x="1256306" y="3387256"/>
            <a:chExt cx="5732888" cy="818984"/>
          </a:xfrm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FED4BF9B-7A08-40E3-9F59-2E6E03CA1F29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DD87C7F7-91D8-4545-8647-67CA61825182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A1A75303-B67E-40BE-97EE-2AD75533FE60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F181096B-819E-4053-B46B-FB5F9710E2FA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258891EE-A27B-4A0E-941A-E1A8E217CE55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6CE11C78-993D-4735-B5E0-906DCFE5D0C4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6B30E35D-BE12-4C59-979C-727ADD74F40B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2FE990B-FE35-4299-A8A1-F9274964ED31}"/>
              </a:ext>
            </a:extLst>
          </p:cNvPr>
          <p:cNvGrpSpPr/>
          <p:nvPr/>
        </p:nvGrpSpPr>
        <p:grpSpPr>
          <a:xfrm>
            <a:off x="393863" y="4727213"/>
            <a:ext cx="3510843" cy="439454"/>
            <a:chOff x="1256306" y="3387256"/>
            <a:chExt cx="5732888" cy="818984"/>
          </a:xfrm>
        </p:grpSpPr>
        <p:sp>
          <p:nvSpPr>
            <p:cNvPr id="56" name="Rectangle: Rounded Corners 55">
              <a:extLst>
                <a:ext uri="{FF2B5EF4-FFF2-40B4-BE49-F238E27FC236}">
                  <a16:creationId xmlns:a16="http://schemas.microsoft.com/office/drawing/2014/main" id="{99413DE0-926B-4D14-9018-A6F0880D1F64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C8FB2609-BC26-4569-B399-9F2EC8D28A7D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C73DF2F9-DE05-4E3F-B491-14CE2BB5A1EB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A0707B24-88EC-48F3-BD98-CAE1D5A54E93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2EC2B4E2-7048-42F9-868C-CD02CD53B3D1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5ABCC6A7-1529-43C2-B487-4FE6B2ED4714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CFBD4488-E930-46F3-BB8C-C0A0A6C31D82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6340F049-DEBD-4E9A-88D4-576994F109A6}"/>
              </a:ext>
            </a:extLst>
          </p:cNvPr>
          <p:cNvGrpSpPr/>
          <p:nvPr/>
        </p:nvGrpSpPr>
        <p:grpSpPr>
          <a:xfrm>
            <a:off x="393865" y="1960545"/>
            <a:ext cx="3510843" cy="439454"/>
            <a:chOff x="1256306" y="3387256"/>
            <a:chExt cx="5732888" cy="818984"/>
          </a:xfrm>
        </p:grpSpPr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2FF0C536-2EC3-413C-9662-7A2C74D4B29A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8BB3E1E5-7D27-47C7-A6E2-6A8FC4A490DD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  <p:sp>
          <p:nvSpPr>
            <p:cNvPr id="66" name="Rectangle: Rounded Corners 65">
              <a:extLst>
                <a:ext uri="{FF2B5EF4-FFF2-40B4-BE49-F238E27FC236}">
                  <a16:creationId xmlns:a16="http://schemas.microsoft.com/office/drawing/2014/main" id="{B72AE1E2-3E42-46E1-A872-BE6A3A543CE3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F06F408F-3875-4746-B936-7C49F5F64F63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91BCD5A2-EC38-4620-901E-9D9F26D25969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4AA37661-771C-4CE2-9381-E462EB115556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BBF1B540-A485-44C7-981F-3DA08152F566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292AE2D-6A3B-410E-8F04-F4232A2EEA85}"/>
              </a:ext>
            </a:extLst>
          </p:cNvPr>
          <p:cNvCxnSpPr>
            <a:stCxn id="70" idx="3"/>
            <a:endCxn id="16" idx="1"/>
          </p:cNvCxnSpPr>
          <p:nvPr/>
        </p:nvCxnSpPr>
        <p:spPr>
          <a:xfrm>
            <a:off x="3904708" y="2180272"/>
            <a:ext cx="546080" cy="1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65D781C-9152-43CB-A94C-9FA8C154753D}"/>
              </a:ext>
            </a:extLst>
          </p:cNvPr>
          <p:cNvCxnSpPr>
            <a:stCxn id="22" idx="3"/>
            <a:endCxn id="24" idx="1"/>
          </p:cNvCxnSpPr>
          <p:nvPr/>
        </p:nvCxnSpPr>
        <p:spPr>
          <a:xfrm flipV="1">
            <a:off x="7961631" y="2180272"/>
            <a:ext cx="546080" cy="1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8193770-9D3F-4319-92E6-29138830C60D}"/>
              </a:ext>
            </a:extLst>
          </p:cNvPr>
          <p:cNvCxnSpPr>
            <a:stCxn id="27" idx="2"/>
            <a:endCxn id="35" idx="0"/>
          </p:cNvCxnSpPr>
          <p:nvPr/>
        </p:nvCxnSpPr>
        <p:spPr>
          <a:xfrm flipH="1">
            <a:off x="10263132" y="2399999"/>
            <a:ext cx="1" cy="8294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34C68FA-1E64-44C4-836C-89568FF8D543}"/>
              </a:ext>
            </a:extLst>
          </p:cNvPr>
          <p:cNvCxnSpPr>
            <a:stCxn id="32" idx="1"/>
            <a:endCxn id="46" idx="3"/>
          </p:cNvCxnSpPr>
          <p:nvPr/>
        </p:nvCxnSpPr>
        <p:spPr>
          <a:xfrm flipH="1">
            <a:off x="7917099" y="3449153"/>
            <a:ext cx="590611" cy="5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925900A-1E7C-4A7A-BC08-59F5A752BEF7}"/>
              </a:ext>
            </a:extLst>
          </p:cNvPr>
          <p:cNvCxnSpPr>
            <a:stCxn id="40" idx="1"/>
            <a:endCxn id="54" idx="3"/>
          </p:cNvCxnSpPr>
          <p:nvPr/>
        </p:nvCxnSpPr>
        <p:spPr>
          <a:xfrm flipH="1">
            <a:off x="3904707" y="3454421"/>
            <a:ext cx="5015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BF8BA86-DCEB-4C4E-AF63-42845558A1B2}"/>
              </a:ext>
            </a:extLst>
          </p:cNvPr>
          <p:cNvCxnSpPr>
            <a:stCxn id="51" idx="2"/>
            <a:endCxn id="59" idx="0"/>
          </p:cNvCxnSpPr>
          <p:nvPr/>
        </p:nvCxnSpPr>
        <p:spPr>
          <a:xfrm flipH="1">
            <a:off x="2149285" y="3674148"/>
            <a:ext cx="1" cy="1053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Group 80">
            <a:extLst>
              <a:ext uri="{FF2B5EF4-FFF2-40B4-BE49-F238E27FC236}">
                <a16:creationId xmlns:a16="http://schemas.microsoft.com/office/drawing/2014/main" id="{3777C976-D23C-47F2-911D-90237B139CF7}"/>
              </a:ext>
            </a:extLst>
          </p:cNvPr>
          <p:cNvGrpSpPr/>
          <p:nvPr/>
        </p:nvGrpSpPr>
        <p:grpSpPr>
          <a:xfrm>
            <a:off x="4952337" y="1696278"/>
            <a:ext cx="752724" cy="265625"/>
            <a:chOff x="4952337" y="1696278"/>
            <a:chExt cx="752724" cy="265625"/>
          </a:xfrm>
        </p:grpSpPr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B63FDF05-09F8-4A22-A368-F7D3897FAE6B}"/>
                </a:ext>
              </a:extLst>
            </p:cNvPr>
            <p:cNvCxnSpPr>
              <a:stCxn id="18" idx="0"/>
            </p:cNvCxnSpPr>
            <p:nvPr/>
          </p:nvCxnSpPr>
          <p:spPr>
            <a:xfrm flipV="1">
              <a:off x="5704661" y="1696278"/>
              <a:ext cx="400" cy="2656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7E81E2AC-F684-4459-9B4A-8C5ED472D344}"/>
                </a:ext>
              </a:extLst>
            </p:cNvPr>
            <p:cNvCxnSpPr/>
            <p:nvPr/>
          </p:nvCxnSpPr>
          <p:spPr>
            <a:xfrm flipH="1">
              <a:off x="4952337" y="1696278"/>
              <a:ext cx="7523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25BA5A3F-2407-4376-A873-E6F16523A77A}"/>
                </a:ext>
              </a:extLst>
            </p:cNvPr>
            <p:cNvCxnSpPr/>
            <p:nvPr/>
          </p:nvCxnSpPr>
          <p:spPr>
            <a:xfrm>
              <a:off x="4952337" y="1696278"/>
              <a:ext cx="0" cy="2656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2AD6434E-2305-4187-9CE5-CF1B230AF22C}"/>
              </a:ext>
            </a:extLst>
          </p:cNvPr>
          <p:cNvCxnSpPr/>
          <p:nvPr/>
        </p:nvCxnSpPr>
        <p:spPr>
          <a:xfrm>
            <a:off x="5161722" y="2537791"/>
            <a:ext cx="636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D17E4E4-B558-4C97-B93F-F62D706277FD}"/>
              </a:ext>
            </a:extLst>
          </p:cNvPr>
          <p:cNvGrpSpPr/>
          <p:nvPr/>
        </p:nvGrpSpPr>
        <p:grpSpPr>
          <a:xfrm>
            <a:off x="8507712" y="1683026"/>
            <a:ext cx="1755822" cy="265625"/>
            <a:chOff x="4952337" y="1696278"/>
            <a:chExt cx="752724" cy="265625"/>
          </a:xfrm>
        </p:grpSpPr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EE03CABC-07A0-4E50-8521-5909CE21DAD5}"/>
                </a:ext>
              </a:extLst>
            </p:cNvPr>
            <p:cNvCxnSpPr/>
            <p:nvPr/>
          </p:nvCxnSpPr>
          <p:spPr>
            <a:xfrm flipV="1">
              <a:off x="5704661" y="1696278"/>
              <a:ext cx="400" cy="2656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D5681341-1D66-417C-B350-B5EA9212FE9C}"/>
                </a:ext>
              </a:extLst>
            </p:cNvPr>
            <p:cNvCxnSpPr/>
            <p:nvPr/>
          </p:nvCxnSpPr>
          <p:spPr>
            <a:xfrm flipH="1">
              <a:off x="4952337" y="1696278"/>
              <a:ext cx="7523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9804CBD6-D658-4AFD-A990-6E1E68AA8A71}"/>
                </a:ext>
              </a:extLst>
            </p:cNvPr>
            <p:cNvCxnSpPr/>
            <p:nvPr/>
          </p:nvCxnSpPr>
          <p:spPr>
            <a:xfrm>
              <a:off x="4952337" y="1696278"/>
              <a:ext cx="0" cy="2656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C101D5DF-E648-4706-A184-405DE4E8A1B3}"/>
              </a:ext>
            </a:extLst>
          </p:cNvPr>
          <p:cNvGrpSpPr/>
          <p:nvPr/>
        </p:nvGrpSpPr>
        <p:grpSpPr>
          <a:xfrm>
            <a:off x="9474282" y="2969069"/>
            <a:ext cx="1254273" cy="265625"/>
            <a:chOff x="4952337" y="1696278"/>
            <a:chExt cx="752724" cy="265625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21056625-106C-496B-B1DF-72C35C50B25C}"/>
                </a:ext>
              </a:extLst>
            </p:cNvPr>
            <p:cNvCxnSpPr/>
            <p:nvPr/>
          </p:nvCxnSpPr>
          <p:spPr>
            <a:xfrm flipV="1">
              <a:off x="5704661" y="1696278"/>
              <a:ext cx="400" cy="2656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81C53796-D240-4C83-99E6-0F7A6BBA2F30}"/>
                </a:ext>
              </a:extLst>
            </p:cNvPr>
            <p:cNvCxnSpPr/>
            <p:nvPr/>
          </p:nvCxnSpPr>
          <p:spPr>
            <a:xfrm flipH="1">
              <a:off x="4952337" y="1696278"/>
              <a:ext cx="7523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518E9140-A16C-4F52-AE6E-9180C6B7BEF3}"/>
                </a:ext>
              </a:extLst>
            </p:cNvPr>
            <p:cNvCxnSpPr/>
            <p:nvPr/>
          </p:nvCxnSpPr>
          <p:spPr>
            <a:xfrm>
              <a:off x="4952337" y="1696278"/>
              <a:ext cx="0" cy="2656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1CDF147A-1A95-4438-B461-99C8D9B8CB8D}"/>
              </a:ext>
            </a:extLst>
          </p:cNvPr>
          <p:cNvGrpSpPr/>
          <p:nvPr/>
        </p:nvGrpSpPr>
        <p:grpSpPr>
          <a:xfrm>
            <a:off x="6412451" y="2969069"/>
            <a:ext cx="752123" cy="265625"/>
            <a:chOff x="4952337" y="1696278"/>
            <a:chExt cx="752724" cy="265625"/>
          </a:xfrm>
        </p:grpSpPr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C8980AA6-608C-4454-8257-C135B6BF0305}"/>
                </a:ext>
              </a:extLst>
            </p:cNvPr>
            <p:cNvCxnSpPr/>
            <p:nvPr/>
          </p:nvCxnSpPr>
          <p:spPr>
            <a:xfrm flipV="1">
              <a:off x="5704661" y="1696278"/>
              <a:ext cx="400" cy="2656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39C9E8D2-B15E-43D5-A724-5EA6D7ADBCFD}"/>
                </a:ext>
              </a:extLst>
            </p:cNvPr>
            <p:cNvCxnSpPr/>
            <p:nvPr/>
          </p:nvCxnSpPr>
          <p:spPr>
            <a:xfrm flipH="1">
              <a:off x="4952337" y="1696278"/>
              <a:ext cx="7523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534FD71A-2696-4FD4-B6DC-97C3F01EED6E}"/>
                </a:ext>
              </a:extLst>
            </p:cNvPr>
            <p:cNvCxnSpPr/>
            <p:nvPr/>
          </p:nvCxnSpPr>
          <p:spPr>
            <a:xfrm>
              <a:off x="4952337" y="1696278"/>
              <a:ext cx="0" cy="2656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A66B613B-B27B-450D-899C-21EF0E9A831E}"/>
              </a:ext>
            </a:extLst>
          </p:cNvPr>
          <p:cNvGrpSpPr/>
          <p:nvPr/>
        </p:nvGrpSpPr>
        <p:grpSpPr>
          <a:xfrm>
            <a:off x="894746" y="2969068"/>
            <a:ext cx="2795711" cy="265625"/>
            <a:chOff x="4952337" y="1696278"/>
            <a:chExt cx="752724" cy="265625"/>
          </a:xfrm>
        </p:grpSpPr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C72D305B-35D7-4471-8633-D956770FE753}"/>
                </a:ext>
              </a:extLst>
            </p:cNvPr>
            <p:cNvCxnSpPr/>
            <p:nvPr/>
          </p:nvCxnSpPr>
          <p:spPr>
            <a:xfrm flipV="1">
              <a:off x="5704661" y="1696278"/>
              <a:ext cx="400" cy="2656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C66F644E-FF1A-40A7-89C5-B74C6C04901A}"/>
                </a:ext>
              </a:extLst>
            </p:cNvPr>
            <p:cNvCxnSpPr/>
            <p:nvPr/>
          </p:nvCxnSpPr>
          <p:spPr>
            <a:xfrm flipH="1">
              <a:off x="4952337" y="1696278"/>
              <a:ext cx="7523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1834D7C0-1F6E-4B81-BD92-1143874BF1DE}"/>
                </a:ext>
              </a:extLst>
            </p:cNvPr>
            <p:cNvCxnSpPr/>
            <p:nvPr/>
          </p:nvCxnSpPr>
          <p:spPr>
            <a:xfrm>
              <a:off x="4952337" y="1696278"/>
              <a:ext cx="0" cy="2656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1108CEC5-1EBB-4DA9-ACD0-4D5516F562FC}"/>
              </a:ext>
            </a:extLst>
          </p:cNvPr>
          <p:cNvCxnSpPr/>
          <p:nvPr/>
        </p:nvCxnSpPr>
        <p:spPr>
          <a:xfrm>
            <a:off x="8739809" y="2537791"/>
            <a:ext cx="1522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A0DC3999-1D23-4C7C-A649-70104FCA7261}"/>
              </a:ext>
            </a:extLst>
          </p:cNvPr>
          <p:cNvCxnSpPr/>
          <p:nvPr/>
        </p:nvCxnSpPr>
        <p:spPr>
          <a:xfrm>
            <a:off x="9780104" y="3843130"/>
            <a:ext cx="10469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9E68E4B2-E513-4C4B-AE0B-C925E5BCF7D5}"/>
              </a:ext>
            </a:extLst>
          </p:cNvPr>
          <p:cNvCxnSpPr/>
          <p:nvPr/>
        </p:nvCxnSpPr>
        <p:spPr>
          <a:xfrm>
            <a:off x="6632713" y="3843130"/>
            <a:ext cx="5318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556E002C-592F-41E4-9487-36DCC506FC88}"/>
              </a:ext>
            </a:extLst>
          </p:cNvPr>
          <p:cNvCxnSpPr/>
          <p:nvPr/>
        </p:nvCxnSpPr>
        <p:spPr>
          <a:xfrm>
            <a:off x="1119809" y="3843130"/>
            <a:ext cx="25691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732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21402E-9F81-764F-B7B9-22806D04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198BC-F3F2-324D-9894-8F5F66C3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12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418AE7E-F559-4B55-A123-051F5D0E0764}"/>
              </a:ext>
            </a:extLst>
          </p:cNvPr>
          <p:cNvGrpSpPr/>
          <p:nvPr/>
        </p:nvGrpSpPr>
        <p:grpSpPr>
          <a:xfrm>
            <a:off x="3942398" y="1500472"/>
            <a:ext cx="4307204" cy="559377"/>
            <a:chOff x="1256306" y="3387256"/>
            <a:chExt cx="5732888" cy="818984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B4970199-B454-417E-B3C0-F7E50826B6B1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04EA0F10-2B0A-466A-9760-9FE3E3C46B9C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96A773A3-A38B-45BD-ACC6-C96C2B97D2A2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3CDB7E83-D69A-4D89-AC05-C9B72DD0860B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5F21627A-E088-4AF0-93B3-39A3720229B3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000D083C-A0A4-40B2-AE84-A68A944A6A5C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FADAA72E-C8D5-4DEE-8761-F994DE2F18BD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1AD13A0-7DE9-4B05-90E7-C8EA65267A09}"/>
              </a:ext>
            </a:extLst>
          </p:cNvPr>
          <p:cNvGrpSpPr/>
          <p:nvPr/>
        </p:nvGrpSpPr>
        <p:grpSpPr>
          <a:xfrm>
            <a:off x="3272460" y="2622334"/>
            <a:ext cx="2461259" cy="559377"/>
            <a:chOff x="1162216" y="2647243"/>
            <a:chExt cx="3275936" cy="744531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07DBBBD4-D646-4657-ABD3-6E58CE5C5713}"/>
                </a:ext>
              </a:extLst>
            </p:cNvPr>
            <p:cNvSpPr/>
            <p:nvPr/>
          </p:nvSpPr>
          <p:spPr>
            <a:xfrm>
              <a:off x="1162216" y="2647243"/>
              <a:ext cx="818984" cy="744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1ECD2F0-0486-4A47-8A3A-6B7D5D21FC9A}"/>
                </a:ext>
              </a:extLst>
            </p:cNvPr>
            <p:cNvSpPr/>
            <p:nvPr/>
          </p:nvSpPr>
          <p:spPr>
            <a:xfrm>
              <a:off x="1981200" y="2647243"/>
              <a:ext cx="818984" cy="744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94B3E252-60BB-4C66-A976-972CC8CAD2B4}"/>
                </a:ext>
              </a:extLst>
            </p:cNvPr>
            <p:cNvSpPr/>
            <p:nvPr/>
          </p:nvSpPr>
          <p:spPr>
            <a:xfrm>
              <a:off x="2800184" y="2647243"/>
              <a:ext cx="818984" cy="744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636EB15B-2611-4FE1-83EC-50C006147978}"/>
                </a:ext>
              </a:extLst>
            </p:cNvPr>
            <p:cNvSpPr/>
            <p:nvPr/>
          </p:nvSpPr>
          <p:spPr>
            <a:xfrm>
              <a:off x="3619168" y="2647243"/>
              <a:ext cx="818984" cy="744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E09BA423-F281-4794-87C5-19397988333B}"/>
              </a:ext>
            </a:extLst>
          </p:cNvPr>
          <p:cNvGrpSpPr/>
          <p:nvPr/>
        </p:nvGrpSpPr>
        <p:grpSpPr>
          <a:xfrm>
            <a:off x="7634287" y="2571639"/>
            <a:ext cx="1845945" cy="559377"/>
            <a:chOff x="8480066" y="2647243"/>
            <a:chExt cx="2456952" cy="744531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E3C88DB0-700E-4F46-A205-76A69C0D8C76}"/>
                </a:ext>
              </a:extLst>
            </p:cNvPr>
            <p:cNvSpPr/>
            <p:nvPr/>
          </p:nvSpPr>
          <p:spPr>
            <a:xfrm>
              <a:off x="8480066" y="2647243"/>
              <a:ext cx="818984" cy="744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240729F1-543B-42E5-841C-8CD012EB466A}"/>
                </a:ext>
              </a:extLst>
            </p:cNvPr>
            <p:cNvSpPr/>
            <p:nvPr/>
          </p:nvSpPr>
          <p:spPr>
            <a:xfrm>
              <a:off x="9299050" y="2647243"/>
              <a:ext cx="818984" cy="744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5B80328A-B6BA-417E-818D-F63998231FA9}"/>
                </a:ext>
              </a:extLst>
            </p:cNvPr>
            <p:cNvSpPr/>
            <p:nvPr/>
          </p:nvSpPr>
          <p:spPr>
            <a:xfrm>
              <a:off x="10118034" y="2647243"/>
              <a:ext cx="818984" cy="744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79B3888-26E7-4788-B904-139790F3D8DA}"/>
              </a:ext>
            </a:extLst>
          </p:cNvPr>
          <p:cNvGrpSpPr/>
          <p:nvPr/>
        </p:nvGrpSpPr>
        <p:grpSpPr>
          <a:xfrm>
            <a:off x="1827412" y="3972270"/>
            <a:ext cx="1230630" cy="559377"/>
            <a:chOff x="343232" y="3972461"/>
            <a:chExt cx="1637968" cy="744531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9F69A967-B0F6-42BD-B6FF-497A5C3975AD}"/>
                </a:ext>
              </a:extLst>
            </p:cNvPr>
            <p:cNvSpPr/>
            <p:nvPr/>
          </p:nvSpPr>
          <p:spPr>
            <a:xfrm>
              <a:off x="343232" y="3972461"/>
              <a:ext cx="818984" cy="744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F9A7B4C5-DBDB-42A6-9C30-2AE943823553}"/>
                </a:ext>
              </a:extLst>
            </p:cNvPr>
            <p:cNvSpPr/>
            <p:nvPr/>
          </p:nvSpPr>
          <p:spPr>
            <a:xfrm>
              <a:off x="1162216" y="3972461"/>
              <a:ext cx="818984" cy="744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4A9A62E-6B4D-43BF-84D3-A6DCB1D8EA21}"/>
              </a:ext>
            </a:extLst>
          </p:cNvPr>
          <p:cNvGrpSpPr/>
          <p:nvPr/>
        </p:nvGrpSpPr>
        <p:grpSpPr>
          <a:xfrm>
            <a:off x="4570487" y="3981615"/>
            <a:ext cx="1230630" cy="559377"/>
            <a:chOff x="3619168" y="3972461"/>
            <a:chExt cx="1637968" cy="744531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64E84661-7567-4C5E-AD3C-D5A69F16730D}"/>
                </a:ext>
              </a:extLst>
            </p:cNvPr>
            <p:cNvSpPr/>
            <p:nvPr/>
          </p:nvSpPr>
          <p:spPr>
            <a:xfrm>
              <a:off x="3619168" y="3972461"/>
              <a:ext cx="818984" cy="744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2127AE6E-79CD-40F1-9DDE-6F93723BC782}"/>
                </a:ext>
              </a:extLst>
            </p:cNvPr>
            <p:cNvSpPr/>
            <p:nvPr/>
          </p:nvSpPr>
          <p:spPr>
            <a:xfrm>
              <a:off x="4438152" y="3972461"/>
              <a:ext cx="818984" cy="744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3ADBEA1-71CF-4700-9121-29AC25E13216}"/>
              </a:ext>
            </a:extLst>
          </p:cNvPr>
          <p:cNvGrpSpPr/>
          <p:nvPr/>
        </p:nvGrpSpPr>
        <p:grpSpPr>
          <a:xfrm>
            <a:off x="7313562" y="4001935"/>
            <a:ext cx="1230630" cy="559377"/>
            <a:chOff x="7661082" y="3972461"/>
            <a:chExt cx="1637968" cy="744531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EC45FE87-DF9F-4F22-8F2B-24B44422B7E1}"/>
                </a:ext>
              </a:extLst>
            </p:cNvPr>
            <p:cNvSpPr/>
            <p:nvPr/>
          </p:nvSpPr>
          <p:spPr>
            <a:xfrm>
              <a:off x="7661082" y="3972461"/>
              <a:ext cx="818984" cy="744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E7BCE67D-53D9-410C-8F10-7069DC9BF0CD}"/>
                </a:ext>
              </a:extLst>
            </p:cNvPr>
            <p:cNvSpPr/>
            <p:nvPr/>
          </p:nvSpPr>
          <p:spPr>
            <a:xfrm>
              <a:off x="8480066" y="3972461"/>
              <a:ext cx="818984" cy="744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</p:grp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05CF791-9335-4DE6-AC5B-D2EBBFBA6753}"/>
              </a:ext>
            </a:extLst>
          </p:cNvPr>
          <p:cNvSpPr/>
          <p:nvPr/>
        </p:nvSpPr>
        <p:spPr>
          <a:xfrm>
            <a:off x="10323505" y="4001935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F1AA2D8-DD71-4739-995B-ABC7BC59C890}"/>
              </a:ext>
            </a:extLst>
          </p:cNvPr>
          <p:cNvSpPr/>
          <p:nvPr/>
        </p:nvSpPr>
        <p:spPr>
          <a:xfrm>
            <a:off x="735019" y="5153839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FEF81569-D5EE-47C0-B95C-2C7CEB87A601}"/>
              </a:ext>
            </a:extLst>
          </p:cNvPr>
          <p:cNvSpPr/>
          <p:nvPr/>
        </p:nvSpPr>
        <p:spPr>
          <a:xfrm>
            <a:off x="2756183" y="5078827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38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84442279-49F2-41E5-A6EB-0EDD44298CAB}"/>
              </a:ext>
            </a:extLst>
          </p:cNvPr>
          <p:cNvSpPr/>
          <p:nvPr/>
        </p:nvSpPr>
        <p:spPr>
          <a:xfrm>
            <a:off x="3887774" y="5078826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23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884166F5-27D0-42D4-B2E4-18174333733D}"/>
              </a:ext>
            </a:extLst>
          </p:cNvPr>
          <p:cNvSpPr/>
          <p:nvPr/>
        </p:nvSpPr>
        <p:spPr>
          <a:xfrm>
            <a:off x="5848411" y="5074325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538E4028-D8F2-4051-B4CF-47D020233079}"/>
              </a:ext>
            </a:extLst>
          </p:cNvPr>
          <p:cNvSpPr/>
          <p:nvPr/>
        </p:nvSpPr>
        <p:spPr>
          <a:xfrm>
            <a:off x="6980002" y="5074324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A91FBDE-374C-434A-8D0B-819E17002362}"/>
              </a:ext>
            </a:extLst>
          </p:cNvPr>
          <p:cNvSpPr/>
          <p:nvPr/>
        </p:nvSpPr>
        <p:spPr>
          <a:xfrm>
            <a:off x="8512846" y="5074323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27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D560DF9-376F-49FB-A37E-F00A184ECBBD}"/>
              </a:ext>
            </a:extLst>
          </p:cNvPr>
          <p:cNvCxnSpPr>
            <a:cxnSpLocks/>
          </p:cNvCxnSpPr>
          <p:nvPr/>
        </p:nvCxnSpPr>
        <p:spPr>
          <a:xfrm>
            <a:off x="6403657" y="1141343"/>
            <a:ext cx="0" cy="1250671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4994A52-174F-4AFC-85AC-5B7951DA99E8}"/>
              </a:ext>
            </a:extLst>
          </p:cNvPr>
          <p:cNvCxnSpPr>
            <a:cxnSpLocks/>
          </p:cNvCxnSpPr>
          <p:nvPr/>
        </p:nvCxnSpPr>
        <p:spPr>
          <a:xfrm>
            <a:off x="4503089" y="2189457"/>
            <a:ext cx="0" cy="1250671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BA688DF-DBEE-4F38-A7A5-CAF4B23C94CB}"/>
              </a:ext>
            </a:extLst>
          </p:cNvPr>
          <p:cNvCxnSpPr>
            <a:cxnSpLocks/>
          </p:cNvCxnSpPr>
          <p:nvPr/>
        </p:nvCxnSpPr>
        <p:spPr>
          <a:xfrm>
            <a:off x="8868893" y="2139954"/>
            <a:ext cx="0" cy="1250671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58270E0-04F5-47FE-B413-360AABBECEED}"/>
              </a:ext>
            </a:extLst>
          </p:cNvPr>
          <p:cNvCxnSpPr>
            <a:cxnSpLocks/>
          </p:cNvCxnSpPr>
          <p:nvPr/>
        </p:nvCxnSpPr>
        <p:spPr>
          <a:xfrm>
            <a:off x="2442727" y="3610945"/>
            <a:ext cx="0" cy="1250671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7039041-79C4-4D49-85FB-D1AB023F6A77}"/>
              </a:ext>
            </a:extLst>
          </p:cNvPr>
          <p:cNvCxnSpPr>
            <a:cxnSpLocks/>
          </p:cNvCxnSpPr>
          <p:nvPr/>
        </p:nvCxnSpPr>
        <p:spPr>
          <a:xfrm>
            <a:off x="5173028" y="3597099"/>
            <a:ext cx="0" cy="1250671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7022CB2-30AF-47FE-BAAA-B26CB4DDF0CF}"/>
              </a:ext>
            </a:extLst>
          </p:cNvPr>
          <p:cNvCxnSpPr>
            <a:cxnSpLocks/>
          </p:cNvCxnSpPr>
          <p:nvPr/>
        </p:nvCxnSpPr>
        <p:spPr>
          <a:xfrm>
            <a:off x="7928877" y="3540032"/>
            <a:ext cx="0" cy="1250671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72F9557-C8B3-4C05-850E-0789E2CF829D}"/>
              </a:ext>
            </a:extLst>
          </p:cNvPr>
          <p:cNvCxnSpPr/>
          <p:nvPr/>
        </p:nvCxnSpPr>
        <p:spPr>
          <a:xfrm flipH="1">
            <a:off x="4557713" y="2139954"/>
            <a:ext cx="829296" cy="431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15CA385-45A3-4DA9-9FAD-FD671CACCD8C}"/>
              </a:ext>
            </a:extLst>
          </p:cNvPr>
          <p:cNvCxnSpPr/>
          <p:nvPr/>
        </p:nvCxnSpPr>
        <p:spPr>
          <a:xfrm>
            <a:off x="7189304" y="2139954"/>
            <a:ext cx="1477618" cy="331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D4BFDBE-6513-4F87-B637-5DE90E589ED1}"/>
              </a:ext>
            </a:extLst>
          </p:cNvPr>
          <p:cNvCxnSpPr/>
          <p:nvPr/>
        </p:nvCxnSpPr>
        <p:spPr>
          <a:xfrm flipH="1">
            <a:off x="2544417" y="3233527"/>
            <a:ext cx="1510748" cy="5963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3C239BF-437B-4AC8-9BEE-8663711E145B}"/>
              </a:ext>
            </a:extLst>
          </p:cNvPr>
          <p:cNvCxnSpPr/>
          <p:nvPr/>
        </p:nvCxnSpPr>
        <p:spPr>
          <a:xfrm>
            <a:off x="4923183" y="3233527"/>
            <a:ext cx="262619" cy="543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191CB39-7DAD-4A24-910E-948738203DC3}"/>
              </a:ext>
            </a:extLst>
          </p:cNvPr>
          <p:cNvCxnSpPr/>
          <p:nvPr/>
        </p:nvCxnSpPr>
        <p:spPr>
          <a:xfrm flipH="1">
            <a:off x="7997687" y="3181711"/>
            <a:ext cx="311426" cy="694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85044FD-45AA-4461-A835-CDF4E78E4B28}"/>
              </a:ext>
            </a:extLst>
          </p:cNvPr>
          <p:cNvCxnSpPr/>
          <p:nvPr/>
        </p:nvCxnSpPr>
        <p:spPr>
          <a:xfrm>
            <a:off x="9128161" y="3233527"/>
            <a:ext cx="1387439" cy="6427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04AEE56-4DD5-455C-BA80-61536855B672}"/>
              </a:ext>
            </a:extLst>
          </p:cNvPr>
          <p:cNvCxnSpPr/>
          <p:nvPr/>
        </p:nvCxnSpPr>
        <p:spPr>
          <a:xfrm flipH="1">
            <a:off x="1106557" y="4618379"/>
            <a:ext cx="881269" cy="455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329BD4D-EF8A-40BB-B0A5-B12EADBA3175}"/>
              </a:ext>
            </a:extLst>
          </p:cNvPr>
          <p:cNvCxnSpPr/>
          <p:nvPr/>
        </p:nvCxnSpPr>
        <p:spPr>
          <a:xfrm>
            <a:off x="2756183" y="4618379"/>
            <a:ext cx="301859" cy="397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FDC81BC-66C7-42B2-8635-B6753B4B66D7}"/>
              </a:ext>
            </a:extLst>
          </p:cNvPr>
          <p:cNvCxnSpPr/>
          <p:nvPr/>
        </p:nvCxnSpPr>
        <p:spPr>
          <a:xfrm flipH="1">
            <a:off x="4293704" y="4618379"/>
            <a:ext cx="629479" cy="397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658BD7D-2246-49ED-A40C-572FC88CD63A}"/>
              </a:ext>
            </a:extLst>
          </p:cNvPr>
          <p:cNvCxnSpPr/>
          <p:nvPr/>
        </p:nvCxnSpPr>
        <p:spPr>
          <a:xfrm>
            <a:off x="5499652" y="4618379"/>
            <a:ext cx="596348" cy="397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62D1EC2-6F6C-439F-B199-7080A0FF6B8F}"/>
              </a:ext>
            </a:extLst>
          </p:cNvPr>
          <p:cNvCxnSpPr/>
          <p:nvPr/>
        </p:nvCxnSpPr>
        <p:spPr>
          <a:xfrm flipH="1">
            <a:off x="7313562" y="4618379"/>
            <a:ext cx="320725" cy="397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84D48A99-4CD2-4780-9332-B852BE2EC687}"/>
              </a:ext>
            </a:extLst>
          </p:cNvPr>
          <p:cNvCxnSpPr>
            <a:endCxn id="39" idx="0"/>
          </p:cNvCxnSpPr>
          <p:nvPr/>
        </p:nvCxnSpPr>
        <p:spPr>
          <a:xfrm>
            <a:off x="8249602" y="4618379"/>
            <a:ext cx="570902" cy="455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314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21402E-9F81-764F-B7B9-22806D04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198BC-F3F2-324D-9894-8F5F66C3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13</a:t>
            </a:fld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825F157-14AD-4219-9B9D-ABA669D32A0D}"/>
              </a:ext>
            </a:extLst>
          </p:cNvPr>
          <p:cNvSpPr/>
          <p:nvPr/>
        </p:nvSpPr>
        <p:spPr>
          <a:xfrm>
            <a:off x="10955951" y="1328553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2D9DEAE-19D4-4FC6-9685-F8E9A71F53BC}"/>
              </a:ext>
            </a:extLst>
          </p:cNvPr>
          <p:cNvSpPr/>
          <p:nvPr/>
        </p:nvSpPr>
        <p:spPr>
          <a:xfrm>
            <a:off x="748276" y="1350468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BD84DF9-9169-4761-B15F-34C3A8345F74}"/>
              </a:ext>
            </a:extLst>
          </p:cNvPr>
          <p:cNvSpPr/>
          <p:nvPr/>
        </p:nvSpPr>
        <p:spPr>
          <a:xfrm>
            <a:off x="2073701" y="1350468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38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FCABBD6-7B86-4BEF-A5B3-5E8EF86EC940}"/>
              </a:ext>
            </a:extLst>
          </p:cNvPr>
          <p:cNvSpPr/>
          <p:nvPr/>
        </p:nvSpPr>
        <p:spPr>
          <a:xfrm>
            <a:off x="4212520" y="1351997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23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D41743A-0F5E-43F5-8BCD-BCE782C609A3}"/>
              </a:ext>
            </a:extLst>
          </p:cNvPr>
          <p:cNvSpPr/>
          <p:nvPr/>
        </p:nvSpPr>
        <p:spPr>
          <a:xfrm>
            <a:off x="5537945" y="1328554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B967D9A-A96B-42C0-89D9-54F3D472D452}"/>
              </a:ext>
            </a:extLst>
          </p:cNvPr>
          <p:cNvSpPr/>
          <p:nvPr/>
        </p:nvSpPr>
        <p:spPr>
          <a:xfrm>
            <a:off x="7184049" y="1351997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57E2E96-AED6-4086-9A79-C9724797FF0C}"/>
              </a:ext>
            </a:extLst>
          </p:cNvPr>
          <p:cNvSpPr/>
          <p:nvPr/>
        </p:nvSpPr>
        <p:spPr>
          <a:xfrm>
            <a:off x="8817132" y="1353802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27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F18C77C-E764-41BD-840B-DE5B186ECEF7}"/>
              </a:ext>
            </a:extLst>
          </p:cNvPr>
          <p:cNvGrpSpPr/>
          <p:nvPr/>
        </p:nvGrpSpPr>
        <p:grpSpPr>
          <a:xfrm>
            <a:off x="1150728" y="2574169"/>
            <a:ext cx="1230630" cy="559377"/>
            <a:chOff x="343232" y="3972461"/>
            <a:chExt cx="1637968" cy="744531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53E3B5FE-6B58-406D-940C-C64598F85A4C}"/>
                </a:ext>
              </a:extLst>
            </p:cNvPr>
            <p:cNvSpPr/>
            <p:nvPr/>
          </p:nvSpPr>
          <p:spPr>
            <a:xfrm>
              <a:off x="343232" y="3972461"/>
              <a:ext cx="818984" cy="744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67DCA82C-9A24-4AE4-B29D-4DFB3A4932CA}"/>
                </a:ext>
              </a:extLst>
            </p:cNvPr>
            <p:cNvSpPr/>
            <p:nvPr/>
          </p:nvSpPr>
          <p:spPr>
            <a:xfrm>
              <a:off x="1162216" y="3972461"/>
              <a:ext cx="818984" cy="744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</p:grp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5FACC56E-6519-4DC0-A903-43C9D5A74E5E}"/>
              </a:ext>
            </a:extLst>
          </p:cNvPr>
          <p:cNvSpPr/>
          <p:nvPr/>
        </p:nvSpPr>
        <p:spPr>
          <a:xfrm>
            <a:off x="4358501" y="2574169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0A35406-80DE-49CB-86E4-2283BA23E6BA}"/>
              </a:ext>
            </a:extLst>
          </p:cNvPr>
          <p:cNvSpPr/>
          <p:nvPr/>
        </p:nvSpPr>
        <p:spPr>
          <a:xfrm>
            <a:off x="4973816" y="2574168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23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DAF8E33-5E2E-4C0E-B955-8C167A299BC7}"/>
              </a:ext>
            </a:extLst>
          </p:cNvPr>
          <p:cNvSpPr/>
          <p:nvPr/>
        </p:nvSpPr>
        <p:spPr>
          <a:xfrm>
            <a:off x="7566274" y="2574169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A7D7080-E13B-44F7-8132-3992E8091351}"/>
              </a:ext>
            </a:extLst>
          </p:cNvPr>
          <p:cNvSpPr/>
          <p:nvPr/>
        </p:nvSpPr>
        <p:spPr>
          <a:xfrm>
            <a:off x="8181589" y="2574167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27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A8059E3B-0B1B-435E-96B3-27E834E7BBAF}"/>
              </a:ext>
            </a:extLst>
          </p:cNvPr>
          <p:cNvSpPr/>
          <p:nvPr/>
        </p:nvSpPr>
        <p:spPr>
          <a:xfrm>
            <a:off x="2689015" y="4138013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9D354F0B-74C6-4F17-801B-E21829C4396A}"/>
              </a:ext>
            </a:extLst>
          </p:cNvPr>
          <p:cNvSpPr/>
          <p:nvPr/>
        </p:nvSpPr>
        <p:spPr>
          <a:xfrm>
            <a:off x="2073700" y="4138014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B8DD6823-4EBA-4409-BEB0-C75CC4055EBD}"/>
              </a:ext>
            </a:extLst>
          </p:cNvPr>
          <p:cNvSpPr/>
          <p:nvPr/>
        </p:nvSpPr>
        <p:spPr>
          <a:xfrm>
            <a:off x="3304330" y="4141075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23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B1279A0D-A15E-4145-8720-1840A75F3834}"/>
              </a:ext>
            </a:extLst>
          </p:cNvPr>
          <p:cNvSpPr/>
          <p:nvPr/>
        </p:nvSpPr>
        <p:spPr>
          <a:xfrm>
            <a:off x="3919645" y="4138012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38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E13B3CA-B175-40EE-8320-18BBE31493EF}"/>
              </a:ext>
            </a:extLst>
          </p:cNvPr>
          <p:cNvSpPr/>
          <p:nvPr/>
        </p:nvSpPr>
        <p:spPr>
          <a:xfrm>
            <a:off x="7258616" y="4185570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5534D5DD-2501-4757-8551-E4B201EF2382}"/>
              </a:ext>
            </a:extLst>
          </p:cNvPr>
          <p:cNvSpPr/>
          <p:nvPr/>
        </p:nvSpPr>
        <p:spPr>
          <a:xfrm>
            <a:off x="7873931" y="4185570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102C9394-6BE4-491E-90F6-D0459600B744}"/>
              </a:ext>
            </a:extLst>
          </p:cNvPr>
          <p:cNvSpPr/>
          <p:nvPr/>
        </p:nvSpPr>
        <p:spPr>
          <a:xfrm>
            <a:off x="8489246" y="4185568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27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64F55B0F-8600-48EE-B49D-B2F4D99E247A}"/>
              </a:ext>
            </a:extLst>
          </p:cNvPr>
          <p:cNvSpPr/>
          <p:nvPr/>
        </p:nvSpPr>
        <p:spPr>
          <a:xfrm>
            <a:off x="4233205" y="5583674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4DF247F7-36D0-48DA-A3BA-A545CA81B34B}"/>
              </a:ext>
            </a:extLst>
          </p:cNvPr>
          <p:cNvSpPr/>
          <p:nvPr/>
        </p:nvSpPr>
        <p:spPr>
          <a:xfrm>
            <a:off x="3617890" y="5583673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F276AE1-B02A-481E-8A28-5445069D0589}"/>
              </a:ext>
            </a:extLst>
          </p:cNvPr>
          <p:cNvSpPr/>
          <p:nvPr/>
        </p:nvSpPr>
        <p:spPr>
          <a:xfrm>
            <a:off x="4848520" y="5583167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32050662-230C-464E-8248-0BAB271EE50C}"/>
              </a:ext>
            </a:extLst>
          </p:cNvPr>
          <p:cNvSpPr/>
          <p:nvPr/>
        </p:nvSpPr>
        <p:spPr>
          <a:xfrm>
            <a:off x="5463835" y="5582660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C356198-7C47-41E0-B2A9-A9A59AF96DB2}"/>
              </a:ext>
            </a:extLst>
          </p:cNvPr>
          <p:cNvSpPr/>
          <p:nvPr/>
        </p:nvSpPr>
        <p:spPr>
          <a:xfrm>
            <a:off x="6079150" y="5592349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23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7D3A29BB-86AA-4A88-B41B-95A68926A9B2}"/>
              </a:ext>
            </a:extLst>
          </p:cNvPr>
          <p:cNvSpPr/>
          <p:nvPr/>
        </p:nvSpPr>
        <p:spPr>
          <a:xfrm>
            <a:off x="6694465" y="5583673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27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E1A801A6-EAC5-4D00-8A7F-1109B6A239AE}"/>
              </a:ext>
            </a:extLst>
          </p:cNvPr>
          <p:cNvSpPr/>
          <p:nvPr/>
        </p:nvSpPr>
        <p:spPr>
          <a:xfrm>
            <a:off x="7309780" y="5574997"/>
            <a:ext cx="615315" cy="559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38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F2DA936-B497-4430-9AA3-C832AFCFF9B2}"/>
              </a:ext>
            </a:extLst>
          </p:cNvPr>
          <p:cNvCxnSpPr>
            <a:endCxn id="23" idx="0"/>
          </p:cNvCxnSpPr>
          <p:nvPr/>
        </p:nvCxnSpPr>
        <p:spPr>
          <a:xfrm>
            <a:off x="1073426" y="1974574"/>
            <a:ext cx="384960" cy="599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C95D84D-DD7C-4926-BB1E-7277195CC364}"/>
              </a:ext>
            </a:extLst>
          </p:cNvPr>
          <p:cNvCxnSpPr>
            <a:stCxn id="17" idx="2"/>
            <a:endCxn id="24" idx="0"/>
          </p:cNvCxnSpPr>
          <p:nvPr/>
        </p:nvCxnSpPr>
        <p:spPr>
          <a:xfrm flipH="1">
            <a:off x="2073701" y="1909845"/>
            <a:ext cx="307658" cy="664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087125B-B881-4CCA-9D5F-F83425A310E0}"/>
              </a:ext>
            </a:extLst>
          </p:cNvPr>
          <p:cNvCxnSpPr>
            <a:endCxn id="29" idx="0"/>
          </p:cNvCxnSpPr>
          <p:nvPr/>
        </p:nvCxnSpPr>
        <p:spPr>
          <a:xfrm>
            <a:off x="1815548" y="3133546"/>
            <a:ext cx="1181125" cy="1004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A54DD17-2261-4DFC-8B68-77F953FADD29}"/>
              </a:ext>
            </a:extLst>
          </p:cNvPr>
          <p:cNvCxnSpPr>
            <a:endCxn id="31" idx="0"/>
          </p:cNvCxnSpPr>
          <p:nvPr/>
        </p:nvCxnSpPr>
        <p:spPr>
          <a:xfrm flipH="1">
            <a:off x="3611988" y="3133546"/>
            <a:ext cx="1361828" cy="1007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54803E6-B659-4926-9FE8-195748432C25}"/>
              </a:ext>
            </a:extLst>
          </p:cNvPr>
          <p:cNvCxnSpPr>
            <a:endCxn id="38" idx="0"/>
          </p:cNvCxnSpPr>
          <p:nvPr/>
        </p:nvCxnSpPr>
        <p:spPr>
          <a:xfrm>
            <a:off x="3304330" y="4697389"/>
            <a:ext cx="1851848" cy="885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67822AC-0F42-4105-93E1-3A3EAC42C8A6}"/>
              </a:ext>
            </a:extLst>
          </p:cNvPr>
          <p:cNvCxnSpPr>
            <a:stCxn id="34" idx="2"/>
            <a:endCxn id="40" idx="0"/>
          </p:cNvCxnSpPr>
          <p:nvPr/>
        </p:nvCxnSpPr>
        <p:spPr>
          <a:xfrm flipH="1">
            <a:off x="6386808" y="4744947"/>
            <a:ext cx="1794781" cy="847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C3AA252-FA14-4CDA-8DFF-275A825B0D5E}"/>
              </a:ext>
            </a:extLst>
          </p:cNvPr>
          <p:cNvCxnSpPr>
            <a:endCxn id="34" idx="0"/>
          </p:cNvCxnSpPr>
          <p:nvPr/>
        </p:nvCxnSpPr>
        <p:spPr>
          <a:xfrm>
            <a:off x="8181589" y="3187148"/>
            <a:ext cx="0" cy="998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60A076B-6FEC-4B07-85E1-438E4B5F3A20}"/>
              </a:ext>
            </a:extLst>
          </p:cNvPr>
          <p:cNvCxnSpPr>
            <a:endCxn id="34" idx="0"/>
          </p:cNvCxnSpPr>
          <p:nvPr/>
        </p:nvCxnSpPr>
        <p:spPr>
          <a:xfrm flipH="1">
            <a:off x="8181589" y="1974574"/>
            <a:ext cx="3082759" cy="2210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40CBBAA-0BD1-42D9-AE97-572261A2A29C}"/>
              </a:ext>
            </a:extLst>
          </p:cNvPr>
          <p:cNvCxnSpPr>
            <a:stCxn id="18" idx="2"/>
            <a:endCxn id="25" idx="0"/>
          </p:cNvCxnSpPr>
          <p:nvPr/>
        </p:nvCxnSpPr>
        <p:spPr>
          <a:xfrm>
            <a:off x="4520178" y="1911374"/>
            <a:ext cx="145981" cy="662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F132072-176C-49C1-AF1A-5DF348A9B9F6}"/>
              </a:ext>
            </a:extLst>
          </p:cNvPr>
          <p:cNvCxnSpPr>
            <a:stCxn id="19" idx="2"/>
            <a:endCxn id="26" idx="0"/>
          </p:cNvCxnSpPr>
          <p:nvPr/>
        </p:nvCxnSpPr>
        <p:spPr>
          <a:xfrm flipH="1">
            <a:off x="5281474" y="1887931"/>
            <a:ext cx="564129" cy="686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415ADBB-F45D-4265-A63E-CC5DC8E2E1DB}"/>
              </a:ext>
            </a:extLst>
          </p:cNvPr>
          <p:cNvCxnSpPr>
            <a:endCxn id="27" idx="0"/>
          </p:cNvCxnSpPr>
          <p:nvPr/>
        </p:nvCxnSpPr>
        <p:spPr>
          <a:xfrm>
            <a:off x="7491706" y="1974574"/>
            <a:ext cx="382226" cy="599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41C7BA4E-1F76-4F96-8A85-A4C9F6DD04EE}"/>
              </a:ext>
            </a:extLst>
          </p:cNvPr>
          <p:cNvCxnSpPr>
            <a:stCxn id="21" idx="2"/>
            <a:endCxn id="28" idx="0"/>
          </p:cNvCxnSpPr>
          <p:nvPr/>
        </p:nvCxnSpPr>
        <p:spPr>
          <a:xfrm flipH="1">
            <a:off x="8489247" y="1913179"/>
            <a:ext cx="635543" cy="660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597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83ACF4-C24D-D04D-91DA-0D6BE2491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1155781"/>
            <a:ext cx="11661913" cy="5021182"/>
          </a:xfrm>
        </p:spPr>
        <p:txBody>
          <a:bodyPr/>
          <a:lstStyle/>
          <a:p>
            <a:r>
              <a:rPr lang="en-US" dirty="0"/>
              <a:t>It is possible to write a program which could technically run forever, even though it is not technically wrong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 efficient program is related to how the implemented algorithm uses computational resources:</a:t>
            </a:r>
          </a:p>
          <a:p>
            <a:pPr lvl="1"/>
            <a:r>
              <a:rPr lang="en-US" dirty="0"/>
              <a:t>Memory</a:t>
            </a:r>
          </a:p>
          <a:p>
            <a:pPr lvl="1"/>
            <a:r>
              <a:rPr lang="en-US" dirty="0"/>
              <a:t>Time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You will not be writing your own algorithm; you will be implementing algorithms already developed for other problems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21402E-9F81-764F-B7B9-22806D04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198BC-F3F2-324D-9894-8F5F66C3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99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83ACF4-C24D-D04D-91DA-0D6BE2491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1155781"/>
            <a:ext cx="11661913" cy="5021182"/>
          </a:xfrm>
        </p:spPr>
        <p:txBody>
          <a:bodyPr/>
          <a:lstStyle/>
          <a:p>
            <a:r>
              <a:rPr lang="en-US" dirty="0"/>
              <a:t>To compare the speed or time efficiency of algorithms, we might try comparing the time they take to complete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above metric is influenced by:</a:t>
            </a:r>
          </a:p>
          <a:p>
            <a:pPr lvl="1"/>
            <a:r>
              <a:rPr lang="en-US" dirty="0"/>
              <a:t>Speed of the machine</a:t>
            </a:r>
          </a:p>
          <a:p>
            <a:pPr lvl="1"/>
            <a:r>
              <a:rPr lang="en-US" dirty="0"/>
              <a:t>Python implementation</a:t>
            </a:r>
          </a:p>
          <a:p>
            <a:pPr lvl="1"/>
            <a:r>
              <a:rPr lang="en-US" dirty="0"/>
              <a:t>Input size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Efficiency in the end depends on the number of steps needed to execute on a given size of input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21402E-9F81-764F-B7B9-22806D04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of Growth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198BC-F3F2-324D-9894-8F5F66C3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48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583ACF4-C24D-D04D-91DA-0D6BE24910F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8783" y="1155781"/>
                <a:ext cx="11661913" cy="5021182"/>
              </a:xfrm>
            </p:spPr>
            <p:txBody>
              <a:bodyPr/>
              <a:lstStyle/>
              <a:p>
                <a:r>
                  <a:rPr lang="en-US" dirty="0"/>
                  <a:t>How does a problem scale?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Asymptotic growth models are used to calculate the growth, as it approaches a limit on the size of the input</a:t>
                </a:r>
              </a:p>
              <a:p>
                <a:endParaRPr lang="en-US" dirty="0"/>
              </a:p>
              <a:p>
                <a:r>
                  <a:rPr lang="en-US" dirty="0"/>
                  <a:t>Useful to define some parameter describing how something scales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O</m:t>
                    </m:r>
                  </m:oMath>
                </a14:m>
                <a:r>
                  <a:rPr lang="en-US" dirty="0"/>
                  <a:t> notation – Upper bound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/>
                  <a:t> notation – Lower bound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dirty="0"/>
                  <a:t> notation – Exactly bound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583ACF4-C24D-D04D-91DA-0D6BE24910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783" y="1155781"/>
                <a:ext cx="11661913" cy="5021182"/>
              </a:xfrm>
              <a:blipFill>
                <a:blip r:embed="rId2"/>
                <a:stretch>
                  <a:fillRect l="-941" t="-21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7F21402E-9F81-764F-B7B9-22806D04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of Growth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198BC-F3F2-324D-9894-8F5F66C3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47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83ACF4-C24D-D04D-91DA-0D6BE2491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1155780"/>
            <a:ext cx="11661913" cy="5251645"/>
          </a:xfrm>
        </p:spPr>
        <p:txBody>
          <a:bodyPr>
            <a:normAutofit/>
          </a:bodyPr>
          <a:lstStyle/>
          <a:p>
            <a:r>
              <a:rPr lang="en-US" dirty="0"/>
              <a:t>Worst case scenario and is the conventional notation used by computer scientists studying algorithms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21402E-9F81-764F-B7B9-22806D04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O Notation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198BC-F3F2-324D-9894-8F5F66C3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5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0C73A65-EBBE-4377-B7E8-49453ECEF5C2}"/>
              </a:ext>
            </a:extLst>
          </p:cNvPr>
          <p:cNvGrpSpPr/>
          <p:nvPr/>
        </p:nvGrpSpPr>
        <p:grpSpPr>
          <a:xfrm>
            <a:off x="2410167" y="2154473"/>
            <a:ext cx="7239144" cy="3450160"/>
            <a:chOff x="630660" y="2148884"/>
            <a:chExt cx="7239144" cy="345016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Content Placeholder 2">
                  <a:extLst>
                    <a:ext uri="{FF2B5EF4-FFF2-40B4-BE49-F238E27FC236}">
                      <a16:creationId xmlns:a16="http://schemas.microsoft.com/office/drawing/2014/main" id="{83353CF3-6C61-4680-8B36-5186CA3960B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30660" y="2148884"/>
                  <a:ext cx="4393096" cy="345016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Cambria" panose="02040503050406030204" pitchFamily="18" charset="0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Courier New" panose="02070309020205020404" pitchFamily="49" charset="0"/>
                    <a:buChar char="o"/>
                    <a:defRPr sz="2400" kern="1200">
                      <a:solidFill>
                        <a:schemeClr val="tx1"/>
                      </a:solidFill>
                      <a:latin typeface="Cambria" panose="02040503050406030204" pitchFamily="18" charset="0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Wingdings" pitchFamily="2" charset="2"/>
                    <a:buChar char="§"/>
                    <a:defRPr sz="2000" kern="1200">
                      <a:solidFill>
                        <a:schemeClr val="tx1"/>
                      </a:solidFill>
                      <a:latin typeface="Cambria" panose="02040503050406030204" pitchFamily="18" charset="0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Wingdings" pitchFamily="2" charset="2"/>
                    <a:buChar char="Ø"/>
                    <a:defRPr sz="1800" kern="1200">
                      <a:solidFill>
                        <a:schemeClr val="tx1"/>
                      </a:solidFill>
                      <a:latin typeface="Cambria" panose="02040503050406030204" pitchFamily="18" charset="0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Wingdings" pitchFamily="2" charset="2"/>
                    <a:buChar char="ü"/>
                    <a:defRPr sz="1800" kern="1200">
                      <a:solidFill>
                        <a:schemeClr val="tx1"/>
                      </a:solidFill>
                      <a:latin typeface="Cambria" panose="02040503050406030204" pitchFamily="18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lnSpc>
                      <a:spcPct val="150000"/>
                    </a:lnSpc>
                    <a:buFont typeface="Arial" panose="020B0604020202020204" pitchFamily="34" charset="0"/>
                    <a:buNone/>
                  </a:pPr>
                  <a:r>
                    <a:rPr lang="en-US" sz="2400" b="1" dirty="0">
                      <a:ea typeface="Cambria" panose="02040503050406030204" pitchFamily="18" charset="0"/>
                    </a:rPr>
                    <a:t>Fit Functions</a:t>
                  </a:r>
                </a:p>
                <a:p>
                  <a:pPr marL="0" indent="0">
                    <a:lnSpc>
                      <a:spcPct val="150000"/>
                    </a:lnSpc>
                    <a:buFont typeface="Arial" panose="020B0604020202020204" pitchFamily="34" charset="0"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=4 ∗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sz="2400" dirty="0"/>
                </a:p>
                <a:p>
                  <a:pPr marL="0" indent="0">
                    <a:lnSpc>
                      <a:spcPct val="150000"/>
                    </a:lnSpc>
                    <a:buFont typeface="Arial" panose="020B0604020202020204" pitchFamily="34" charset="0"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  <m:sup>
                            <m:r>
                              <a:rPr lang="en-US" sz="2400" i="1" smtClean="0">
                                <a:latin typeface="Cambria Math" panose="02040503050406030204" pitchFamily="18" charset="0"/>
                              </a:rPr>
                              <m:t>99999</m:t>
                            </m:r>
                          </m:sup>
                        </m:sSup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 ∗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sz="2400" dirty="0"/>
                </a:p>
                <a:p>
                  <a:pPr marL="0" indent="0">
                    <a:lnSpc>
                      <a:spcPct val="150000"/>
                    </a:lnSpc>
                    <a:buFont typeface="Arial" panose="020B0604020202020204" pitchFamily="34" charset="0"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=4 ∗</m:t>
                        </m:r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24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oMath>
                    </m:oMathPara>
                  </a14:m>
                  <a:endParaRPr lang="en-US" sz="2400" dirty="0"/>
                </a:p>
                <a:p>
                  <a:pPr marL="0" indent="0">
                    <a:lnSpc>
                      <a:spcPct val="150000"/>
                    </a:lnSpc>
                    <a:buFont typeface="Arial" panose="020B0604020202020204" pitchFamily="34" charset="0"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+12</m:t>
                        </m:r>
                      </m:oMath>
                    </m:oMathPara>
                  </a14:m>
                  <a:endParaRPr lang="en-US" sz="2400" dirty="0"/>
                </a:p>
                <a:p>
                  <a:pPr marL="0" indent="0">
                    <a:lnSpc>
                      <a:spcPct val="150000"/>
                    </a:lnSpc>
                    <a:buFont typeface="Arial" panose="020B0604020202020204" pitchFamily="34" charset="0"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sz="240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400" smtClean="0">
                            <a:latin typeface="Cambria Math" panose="02040503050406030204" pitchFamily="18" charset="0"/>
                          </a:rPr>
                          <m:t> ∗</m:t>
                        </m:r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400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  <m:d>
                          <m:d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40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  <m:r>
                              <a:rPr lang="en-US" sz="2400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</m:e>
                        </m:d>
                        <m:r>
                          <a:rPr lang="en-US" sz="240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2400" smtClean="0">
                            <a:latin typeface="Cambria Math" panose="02040503050406030204" pitchFamily="18" charset="0"/>
                          </a:rPr>
                          <m:t>x</m:t>
                        </m:r>
                      </m:oMath>
                    </m:oMathPara>
                  </a14:m>
                  <a:endParaRPr lang="en-US" sz="2400" dirty="0"/>
                </a:p>
                <a:p>
                  <a:pPr marL="0" indent="0">
                    <a:lnSpc>
                      <a:spcPct val="150000"/>
                    </a:lnSpc>
                    <a:buFont typeface="Arial" panose="020B0604020202020204" pitchFamily="34" charset="0"/>
                    <a:buNone/>
                  </a:pPr>
                  <a:endParaRPr lang="en-US" sz="2400" dirty="0"/>
                </a:p>
              </p:txBody>
            </p:sp>
          </mc:Choice>
          <mc:Fallback xmlns="">
            <p:sp>
              <p:nvSpPr>
                <p:cNvPr id="5" name="Content Placeholder 2">
                  <a:extLst>
                    <a:ext uri="{FF2B5EF4-FFF2-40B4-BE49-F238E27FC236}">
                      <a16:creationId xmlns:a16="http://schemas.microsoft.com/office/drawing/2014/main" id="{83353CF3-6C61-4680-8B36-5186CA3960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0660" y="2148884"/>
                  <a:ext cx="4393096" cy="345016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ontent Placeholder 2">
                  <a:extLst>
                    <a:ext uri="{FF2B5EF4-FFF2-40B4-BE49-F238E27FC236}">
                      <a16:creationId xmlns:a16="http://schemas.microsoft.com/office/drawing/2014/main" id="{0C5F8476-5897-404B-9CF8-93C037C237E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322196" y="2148884"/>
                  <a:ext cx="3547608" cy="345016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 lnSpcReduction="10000"/>
                </a:bodyPr>
                <a:lstStyle>
                  <a:lvl1pPr marL="182880" indent="-182880" algn="l" defTabSz="914400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Arial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-182880" algn="l" defTabSz="914400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731520" indent="-182880" algn="l" defTabSz="914400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SzPct val="90000"/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05840" indent="-182880" algn="l" defTabSz="914400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Font typeface="Arial" pitchFamily="34" charset="0"/>
                    <a:buChar char="•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188720" indent="-137160" algn="l" defTabSz="914400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SzPct val="100000"/>
                    <a:buFont typeface="Arial" pitchFamily="34" charset="0"/>
                    <a:buChar char="•"/>
                    <a:defRPr sz="140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371600" indent="-182880" algn="l" defTabSz="914400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Font typeface="Arial" pitchFamily="34" charset="0"/>
                    <a:buChar char="•"/>
                    <a:defRPr sz="13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554480" indent="-182880" algn="l" defTabSz="914400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Font typeface="Arial" pitchFamily="34" charset="0"/>
                    <a:buChar char="•"/>
                    <a:defRPr sz="13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737360" indent="-182880" algn="l" defTabSz="914400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Font typeface="Arial" pitchFamily="34" charset="0"/>
                    <a:buChar char="•"/>
                    <a:defRPr sz="13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920240" indent="-182880" algn="l" defTabSz="914400" rtl="0" eaLnBrk="1" latinLnBrk="0" hangingPunct="1">
                    <a:spcBef>
                      <a:spcPct val="20000"/>
                    </a:spcBef>
                    <a:buClr>
                      <a:schemeClr val="accent1"/>
                    </a:buClr>
                    <a:buFont typeface="Arial" pitchFamily="34" charset="0"/>
                    <a:buChar char="•"/>
                    <a:defRPr sz="13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lnSpc>
                      <a:spcPct val="150000"/>
                    </a:lnSpc>
                    <a:buFont typeface="Arial" pitchFamily="34" charset="0"/>
                    <a:buNone/>
                  </a:pPr>
                  <a:r>
                    <a:rPr lang="en-US" b="1" dirty="0">
                      <a:latin typeface="Cambria" panose="02040503050406030204" pitchFamily="18" charset="0"/>
                      <a:ea typeface="Cambria" panose="02040503050406030204" pitchFamily="18" charset="0"/>
                    </a:rPr>
                    <a:t>Big O Notation</a:t>
                  </a:r>
                </a:p>
                <a:p>
                  <a:pPr marL="0" indent="0">
                    <a:lnSpc>
                      <a:spcPct val="150000"/>
                    </a:lnSpc>
                    <a:buFont typeface="Arial" pitchFamily="34" charset="0"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  <a:p>
                  <a:pPr marL="0" indent="0">
                    <a:lnSpc>
                      <a:spcPct val="150000"/>
                    </a:lnSpc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  <a:p>
                  <a:pPr marL="0" indent="0">
                    <a:lnSpc>
                      <a:spcPct val="150000"/>
                    </a:lnSpc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d>
                              </m:e>
                            </m:func>
                          </m:e>
                        </m:d>
                      </m:oMath>
                    </m:oMathPara>
                  </a14:m>
                  <a:endParaRPr lang="en-US" dirty="0"/>
                </a:p>
                <a:p>
                  <a:pPr marL="0" indent="0">
                    <a:lnSpc>
                      <a:spcPct val="150000"/>
                    </a:lnSpc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e>
                        </m:d>
                      </m:oMath>
                    </m:oMathPara>
                  </a14:m>
                  <a:endParaRPr lang="en-US" dirty="0"/>
                </a:p>
                <a:p>
                  <a:pPr marL="0" indent="0">
                    <a:lnSpc>
                      <a:spcPct val="150000"/>
                    </a:lnSpc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𝑁𝑙𝑜𝑔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d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" name="Content Placeholder 2">
                  <a:extLst>
                    <a:ext uri="{FF2B5EF4-FFF2-40B4-BE49-F238E27FC236}">
                      <a16:creationId xmlns:a16="http://schemas.microsoft.com/office/drawing/2014/main" id="{0C5F8476-5897-404B-9CF8-93C037C237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22196" y="2148884"/>
                  <a:ext cx="3547608" cy="345016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07345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21402E-9F81-764F-B7B9-22806D04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198BC-F3F2-324D-9894-8F5F66C3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6</a:t>
            </a:fld>
            <a:endParaRPr lang="en-US"/>
          </a:p>
        </p:txBody>
      </p:sp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36ADBE70-DDB6-496F-8025-EC28D5A70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57" y="1252723"/>
            <a:ext cx="5852172" cy="4352553"/>
          </a:xfrm>
          <a:prstGeom prst="rect">
            <a:avLst/>
          </a:prstGeom>
        </p:spPr>
      </p:pic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EF001F38-9CA2-4F9E-A1D2-87301B990D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0973" y="1252722"/>
            <a:ext cx="5852172" cy="4352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272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21402E-9F81-764F-B7B9-22806D04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198BC-F3F2-324D-9894-8F5F66C3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7CFA966-E769-415C-A57D-22A588B325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57" y="1453302"/>
            <a:ext cx="5852172" cy="4352553"/>
          </a:xfrm>
          <a:prstGeom prst="rect">
            <a:avLst/>
          </a:prstGeom>
        </p:spPr>
      </p:pic>
      <p:pic>
        <p:nvPicPr>
          <p:cNvPr id="7" name="Picture 6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9E5BB0AE-A2CF-4B06-A281-C2D779638B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0973" y="1453302"/>
            <a:ext cx="5852172" cy="4352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194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21402E-9F81-764F-B7B9-22806D04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Algorithms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198BC-F3F2-324D-9894-8F5F66C3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AF4B889D-A5E7-439F-9244-4B2162F83A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1000" y="1297784"/>
                <a:ext cx="11188148" cy="4521245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How can we sort the following array: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731520" lvl="1" indent="-457200">
                  <a:buFont typeface="+mj-lt"/>
                  <a:buAutoNum type="arabicPeriod"/>
                </a:pPr>
                <a:r>
                  <a:rPr lang="en-US" dirty="0">
                    <a:hlinkClick r:id="rId2"/>
                  </a:rPr>
                  <a:t>Insertion</a:t>
                </a:r>
                <a:r>
                  <a:rPr lang="en-US" dirty="0"/>
                  <a:t>	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marL="731520" lvl="1" indent="-457200">
                  <a:buFont typeface="+mj-lt"/>
                  <a:buAutoNum type="arabicPeriod"/>
                </a:pPr>
                <a:r>
                  <a:rPr lang="en-US" dirty="0">
                    <a:hlinkClick r:id="rId3"/>
                  </a:rPr>
                  <a:t>Merge</a:t>
                </a:r>
                <a:r>
                  <a:rPr lang="en-US" dirty="0"/>
                  <a:t>		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𝑁𝑙𝑜𝑔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marL="731520" lvl="1" indent="-457200">
                  <a:buFont typeface="+mj-lt"/>
                  <a:buAutoNum type="arabicPeriod"/>
                </a:pPr>
                <a:r>
                  <a:rPr lang="en-US" dirty="0">
                    <a:hlinkClick r:id="rId4"/>
                  </a:rPr>
                  <a:t>Quick</a:t>
                </a:r>
                <a:r>
                  <a:rPr lang="en-US" dirty="0"/>
                  <a:t>		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marL="731520" lvl="1" indent="-457200">
                  <a:buFont typeface="+mj-lt"/>
                  <a:buAutoNum type="arabicPeriod"/>
                </a:pPr>
                <a:r>
                  <a:rPr lang="en-US" dirty="0">
                    <a:hlinkClick r:id="rId5"/>
                  </a:rPr>
                  <a:t>Bubble</a:t>
                </a:r>
                <a:r>
                  <a:rPr lang="en-US" dirty="0"/>
                  <a:t>		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marL="731520" lvl="1" indent="-457200">
                  <a:buFont typeface="+mj-lt"/>
                  <a:buAutoNum type="arabicPeriod"/>
                </a:pPr>
                <a:r>
                  <a:rPr lang="en-US" dirty="0">
                    <a:hlinkClick r:id="rId6"/>
                  </a:rPr>
                  <a:t>Radix</a:t>
                </a:r>
                <a:r>
                  <a:rPr lang="en-US" dirty="0"/>
                  <a:t>		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𝑤𝑁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Nlog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</m:d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/>
                  <a:t>worse</a:t>
                </a:r>
              </a:p>
              <a:p>
                <a:pPr marL="731520" lvl="1" indent="-457200">
                  <a:buFont typeface="+mj-lt"/>
                  <a:buAutoNum type="arabicPeriod"/>
                </a:pPr>
                <a:r>
                  <a:rPr lang="en-US" dirty="0">
                    <a:hlinkClick r:id="rId7"/>
                  </a:rPr>
                  <a:t>More</a:t>
                </a:r>
                <a:r>
                  <a:rPr lang="en-US" dirty="0"/>
                  <a:t>*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AF4B889D-A5E7-439F-9244-4B2162F83A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297784"/>
                <a:ext cx="11188148" cy="4521245"/>
              </a:xfrm>
              <a:blipFill>
                <a:blip r:embed="rId8"/>
                <a:stretch>
                  <a:fillRect l="-1144" t="-3369" b="-2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5418AE7E-F559-4B55-A123-051F5D0E0764}"/>
              </a:ext>
            </a:extLst>
          </p:cNvPr>
          <p:cNvGrpSpPr/>
          <p:nvPr/>
        </p:nvGrpSpPr>
        <p:grpSpPr>
          <a:xfrm>
            <a:off x="3229556" y="2120348"/>
            <a:ext cx="5732888" cy="818984"/>
            <a:chOff x="1256306" y="3387256"/>
            <a:chExt cx="5732888" cy="818984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B4970199-B454-417E-B3C0-F7E50826B6B1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04EA0F10-2B0A-466A-9760-9FE3E3C46B9C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96A773A3-A38B-45BD-ACC6-C96C2B97D2A2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3CDB7E83-D69A-4D89-AC05-C9B72DD0860B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5F21627A-E088-4AF0-93B3-39A3720229B3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000D083C-A0A4-40B2-AE84-A68A944A6A5C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FADAA72E-C8D5-4DEE-8761-F994DE2F18BD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67E0FCBF-BEE9-4953-B9D3-8E01909D35F6}"/>
              </a:ext>
            </a:extLst>
          </p:cNvPr>
          <p:cNvSpPr txBox="1"/>
          <p:nvPr/>
        </p:nvSpPr>
        <p:spPr>
          <a:xfrm>
            <a:off x="838200" y="6385023"/>
            <a:ext cx="1579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ambria" panose="02040503050406030204" pitchFamily="18" charset="0"/>
                <a:ea typeface="Cambria" panose="02040503050406030204" pitchFamily="18" charset="0"/>
              </a:rPr>
              <a:t>*Seizure Warning!</a:t>
            </a:r>
          </a:p>
        </p:txBody>
      </p:sp>
    </p:spTree>
    <p:extLst>
      <p:ext uri="{BB962C8B-B14F-4D97-AF65-F5344CB8AC3E}">
        <p14:creationId xmlns:p14="http://schemas.microsoft.com/office/powerpoint/2010/main" val="313755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21402E-9F81-764F-B7B9-22806D04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Bubble Sort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198BC-F3F2-324D-9894-8F5F66C3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4E2-DD67-8748-9F72-46C8CFC01FDA}" type="slidenum">
              <a:rPr lang="en-US" smtClean="0"/>
              <a:t>9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418AE7E-F559-4B55-A123-051F5D0E0764}"/>
              </a:ext>
            </a:extLst>
          </p:cNvPr>
          <p:cNvGrpSpPr/>
          <p:nvPr/>
        </p:nvGrpSpPr>
        <p:grpSpPr>
          <a:xfrm>
            <a:off x="489466" y="1337695"/>
            <a:ext cx="3510843" cy="439454"/>
            <a:chOff x="1256306" y="3387256"/>
            <a:chExt cx="5732888" cy="818984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B4970199-B454-417E-B3C0-F7E50826B6B1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04EA0F10-2B0A-466A-9760-9FE3E3C46B9C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96A773A3-A38B-45BD-ACC6-C96C2B97D2A2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3CDB7E83-D69A-4D89-AC05-C9B72DD0860B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5F21627A-E088-4AF0-93B3-39A3720229B3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000D083C-A0A4-40B2-AE84-A68A944A6A5C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FADAA72E-C8D5-4DEE-8761-F994DE2F18BD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FC61D6-FDF1-45F7-8534-40F57C5A4B3B}"/>
              </a:ext>
            </a:extLst>
          </p:cNvPr>
          <p:cNvGrpSpPr/>
          <p:nvPr/>
        </p:nvGrpSpPr>
        <p:grpSpPr>
          <a:xfrm>
            <a:off x="4257845" y="1344097"/>
            <a:ext cx="3510843" cy="439454"/>
            <a:chOff x="1256306" y="3387256"/>
            <a:chExt cx="5732888" cy="818984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0EFA7985-3713-4704-9D48-FA642AD5CDA0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C0EC85FF-49F5-4592-84C8-0ABD4853C70A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EED40872-7486-420E-B309-BE232AD781EB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0D006D96-B6C8-4E10-8762-8B8822833587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0184FD3B-C502-4223-BDD4-013C82089311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B64FA782-02C5-40B8-B306-4A58FC30481A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AAA3DC55-021E-48EC-A21F-4FFC39598A96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6FC052B-DF9E-42F8-980F-9B7C27E95254}"/>
              </a:ext>
            </a:extLst>
          </p:cNvPr>
          <p:cNvGrpSpPr/>
          <p:nvPr/>
        </p:nvGrpSpPr>
        <p:grpSpPr>
          <a:xfrm>
            <a:off x="8019460" y="1380705"/>
            <a:ext cx="3510843" cy="439454"/>
            <a:chOff x="1256306" y="3387256"/>
            <a:chExt cx="5732888" cy="818984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8399C03B-8227-47E5-B587-2541AE57A506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89011277-ACA9-4F64-95C9-5F50B24628B0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E339F4A2-6102-4DE2-BFFB-45E853791744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54AFDAF9-7B82-4C88-8876-9EC0A042469D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0281C464-8FC1-4BD5-8FB6-11CCE90AFAF1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A3DBA2C5-59D5-42AA-B7DF-DF823F6E5DA2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CA86AA7F-15E3-4954-9EC7-D0C2A51FDC55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0DFEE92-8C8B-455D-9FB9-44E1A8C5F215}"/>
              </a:ext>
            </a:extLst>
          </p:cNvPr>
          <p:cNvGrpSpPr/>
          <p:nvPr/>
        </p:nvGrpSpPr>
        <p:grpSpPr>
          <a:xfrm>
            <a:off x="8064976" y="2231112"/>
            <a:ext cx="3510843" cy="439454"/>
            <a:chOff x="1256306" y="3387256"/>
            <a:chExt cx="5732888" cy="818984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E07A0699-CD36-4741-A843-25520C0F6489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1CA63846-1E06-430F-8E57-98FA7C2B549D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E83B8A52-6E09-4584-8750-90376EFDCD3D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58256555-56E7-4B10-9C9E-93DAC4015C7F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CE746729-E9CA-44A1-A0C3-EA120FDDC32E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F6E41515-22D1-4964-B30F-3972C7F2A9AE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C310DF50-74AC-44AA-9D32-F2D2A92B70B8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F4E5927-C596-4894-B16E-3D4122225CAB}"/>
              </a:ext>
            </a:extLst>
          </p:cNvPr>
          <p:cNvGrpSpPr/>
          <p:nvPr/>
        </p:nvGrpSpPr>
        <p:grpSpPr>
          <a:xfrm>
            <a:off x="4242914" y="2236883"/>
            <a:ext cx="3510843" cy="439454"/>
            <a:chOff x="1256306" y="3387256"/>
            <a:chExt cx="5732888" cy="818984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78051151-C01B-49F1-BB65-3673B76645F8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E307C494-B2BA-433E-8B6F-D2B4C548CAFB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7A01600F-77EF-4D1B-9A05-3BC200C7B641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5B390048-8181-4A90-A250-A7C1FFBAB819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3622A58C-152C-41CA-B715-0380325FD22A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2EB1E137-09CC-433E-8345-82FF94CBD0D0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41FB2595-05A6-4695-9A2E-CC51F732F1FC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D695B2A-4D11-42D6-9244-68AEDB4775BC}"/>
              </a:ext>
            </a:extLst>
          </p:cNvPr>
          <p:cNvGrpSpPr/>
          <p:nvPr/>
        </p:nvGrpSpPr>
        <p:grpSpPr>
          <a:xfrm>
            <a:off x="405452" y="2242811"/>
            <a:ext cx="3510843" cy="439454"/>
            <a:chOff x="1256306" y="3387256"/>
            <a:chExt cx="5732888" cy="818984"/>
          </a:xfrm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1ECFA5A9-13DD-48F1-9F38-8A563284E1F9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06F6A2FB-E4BB-4DC9-8301-2A47DB2CA5A4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189CCAD7-D986-4523-A58C-1CB06C203EBA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DBBDBE8B-E75F-418E-BEC0-908655A0FAE1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1C796034-20B1-4092-BEAF-D988F5631316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842605DB-308C-4A8F-BF45-2FE309E1DD26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448A8766-0ED5-47CA-B176-672BC480EEA2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2695C51-AA03-4BC9-B600-036C22A704C8}"/>
              </a:ext>
            </a:extLst>
          </p:cNvPr>
          <p:cNvGrpSpPr/>
          <p:nvPr/>
        </p:nvGrpSpPr>
        <p:grpSpPr>
          <a:xfrm>
            <a:off x="377591" y="3039983"/>
            <a:ext cx="3510843" cy="439454"/>
            <a:chOff x="1256306" y="3387256"/>
            <a:chExt cx="5732888" cy="818984"/>
          </a:xfrm>
        </p:grpSpPr>
        <p:sp>
          <p:nvSpPr>
            <p:cNvPr id="56" name="Rectangle: Rounded Corners 55">
              <a:extLst>
                <a:ext uri="{FF2B5EF4-FFF2-40B4-BE49-F238E27FC236}">
                  <a16:creationId xmlns:a16="http://schemas.microsoft.com/office/drawing/2014/main" id="{90F99478-23AE-4FC7-826D-CF08310B1514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A2C482BF-57A9-4076-A16D-5BA297B9FC55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A69C7035-5E60-4B2D-BE33-EE5FE6AF45DC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BBEAF786-FBD0-4E18-9EFD-6091189CD648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2EEBB2A9-D9B0-4136-A376-5D75F0EDCB7C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71597A37-83F2-46CB-A124-5EA66A04CCBB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22651F1F-830A-4711-AF86-17F3E46A8FE5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0133C8FA-B710-4120-BCAF-0D35A24225DC}"/>
              </a:ext>
            </a:extLst>
          </p:cNvPr>
          <p:cNvGrpSpPr/>
          <p:nvPr/>
        </p:nvGrpSpPr>
        <p:grpSpPr>
          <a:xfrm>
            <a:off x="489466" y="4788757"/>
            <a:ext cx="3510843" cy="439454"/>
            <a:chOff x="1256306" y="3387256"/>
            <a:chExt cx="5732888" cy="818984"/>
          </a:xfrm>
        </p:grpSpPr>
        <p:sp>
          <p:nvSpPr>
            <p:cNvPr id="120" name="Rectangle: Rounded Corners 119">
              <a:extLst>
                <a:ext uri="{FF2B5EF4-FFF2-40B4-BE49-F238E27FC236}">
                  <a16:creationId xmlns:a16="http://schemas.microsoft.com/office/drawing/2014/main" id="{2A0213B9-2580-46D2-B3E7-C3B458F38534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21" name="Rectangle: Rounded Corners 120">
              <a:extLst>
                <a:ext uri="{FF2B5EF4-FFF2-40B4-BE49-F238E27FC236}">
                  <a16:creationId xmlns:a16="http://schemas.microsoft.com/office/drawing/2014/main" id="{B6E0081A-9FF6-4B4E-BB59-1ADC7C42281C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22" name="Rectangle: Rounded Corners 121">
              <a:extLst>
                <a:ext uri="{FF2B5EF4-FFF2-40B4-BE49-F238E27FC236}">
                  <a16:creationId xmlns:a16="http://schemas.microsoft.com/office/drawing/2014/main" id="{A4D56E5F-C681-440C-B484-ED36C322957C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E8286C2D-ACDB-497B-84B2-EA842D47DE56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24" name="Rectangle: Rounded Corners 123">
              <a:extLst>
                <a:ext uri="{FF2B5EF4-FFF2-40B4-BE49-F238E27FC236}">
                  <a16:creationId xmlns:a16="http://schemas.microsoft.com/office/drawing/2014/main" id="{C1A5627F-B768-437F-A539-619201E1D996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125" name="Rectangle: Rounded Corners 124">
              <a:extLst>
                <a:ext uri="{FF2B5EF4-FFF2-40B4-BE49-F238E27FC236}">
                  <a16:creationId xmlns:a16="http://schemas.microsoft.com/office/drawing/2014/main" id="{83B5A5E5-F885-4914-9092-6DB4FF595D74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26" name="Rectangle: Rounded Corners 125">
              <a:extLst>
                <a:ext uri="{FF2B5EF4-FFF2-40B4-BE49-F238E27FC236}">
                  <a16:creationId xmlns:a16="http://schemas.microsoft.com/office/drawing/2014/main" id="{181F5259-5341-4291-82C7-98F8789A1AD5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5F0C7FF5-861D-49D7-8D6B-E2ED23431B42}"/>
              </a:ext>
            </a:extLst>
          </p:cNvPr>
          <p:cNvGrpSpPr/>
          <p:nvPr/>
        </p:nvGrpSpPr>
        <p:grpSpPr>
          <a:xfrm>
            <a:off x="4257845" y="4788757"/>
            <a:ext cx="3510843" cy="439454"/>
            <a:chOff x="1256306" y="3387256"/>
            <a:chExt cx="5732888" cy="818984"/>
          </a:xfrm>
        </p:grpSpPr>
        <p:sp>
          <p:nvSpPr>
            <p:cNvPr id="128" name="Rectangle: Rounded Corners 127">
              <a:extLst>
                <a:ext uri="{FF2B5EF4-FFF2-40B4-BE49-F238E27FC236}">
                  <a16:creationId xmlns:a16="http://schemas.microsoft.com/office/drawing/2014/main" id="{A3022F9E-B631-41F9-9B61-F010050EAA2F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29" name="Rectangle: Rounded Corners 128">
              <a:extLst>
                <a:ext uri="{FF2B5EF4-FFF2-40B4-BE49-F238E27FC236}">
                  <a16:creationId xmlns:a16="http://schemas.microsoft.com/office/drawing/2014/main" id="{8FF790AB-4CFA-4747-AE64-9709DD5719DA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30" name="Rectangle: Rounded Corners 129">
              <a:extLst>
                <a:ext uri="{FF2B5EF4-FFF2-40B4-BE49-F238E27FC236}">
                  <a16:creationId xmlns:a16="http://schemas.microsoft.com/office/drawing/2014/main" id="{DC7602DA-9243-456B-93E8-D23D9E98438F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31" name="Rectangle: Rounded Corners 130">
              <a:extLst>
                <a:ext uri="{FF2B5EF4-FFF2-40B4-BE49-F238E27FC236}">
                  <a16:creationId xmlns:a16="http://schemas.microsoft.com/office/drawing/2014/main" id="{2B5C9CDE-65A3-4565-A445-0E90912CBEE9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32" name="Rectangle: Rounded Corners 131">
              <a:extLst>
                <a:ext uri="{FF2B5EF4-FFF2-40B4-BE49-F238E27FC236}">
                  <a16:creationId xmlns:a16="http://schemas.microsoft.com/office/drawing/2014/main" id="{AF581F2D-0ECD-4C95-B9C7-5A53422D79B3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133" name="Rectangle: Rounded Corners 132">
              <a:extLst>
                <a:ext uri="{FF2B5EF4-FFF2-40B4-BE49-F238E27FC236}">
                  <a16:creationId xmlns:a16="http://schemas.microsoft.com/office/drawing/2014/main" id="{139EEEDB-E78D-4EC8-9716-D82B3EBEFCB4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34" name="Rectangle: Rounded Corners 133">
              <a:extLst>
                <a:ext uri="{FF2B5EF4-FFF2-40B4-BE49-F238E27FC236}">
                  <a16:creationId xmlns:a16="http://schemas.microsoft.com/office/drawing/2014/main" id="{0825C7C6-1BCE-4722-8D36-ED7ADA1FF2EE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6A0FBF50-487D-47AD-9F24-44BCDD911AA4}"/>
              </a:ext>
            </a:extLst>
          </p:cNvPr>
          <p:cNvGrpSpPr/>
          <p:nvPr/>
        </p:nvGrpSpPr>
        <p:grpSpPr>
          <a:xfrm>
            <a:off x="8019461" y="4788757"/>
            <a:ext cx="3510843" cy="439454"/>
            <a:chOff x="1256306" y="3387256"/>
            <a:chExt cx="5732888" cy="818984"/>
          </a:xfrm>
        </p:grpSpPr>
        <p:sp>
          <p:nvSpPr>
            <p:cNvPr id="136" name="Rectangle: Rounded Corners 135">
              <a:extLst>
                <a:ext uri="{FF2B5EF4-FFF2-40B4-BE49-F238E27FC236}">
                  <a16:creationId xmlns:a16="http://schemas.microsoft.com/office/drawing/2014/main" id="{94C8BF86-0E48-4E79-9D37-9B419D1C6F83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37" name="Rectangle: Rounded Corners 136">
              <a:extLst>
                <a:ext uri="{FF2B5EF4-FFF2-40B4-BE49-F238E27FC236}">
                  <a16:creationId xmlns:a16="http://schemas.microsoft.com/office/drawing/2014/main" id="{5B024103-1182-4BF4-9CBD-ED8E117F5B99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38" name="Rectangle: Rounded Corners 137">
              <a:extLst>
                <a:ext uri="{FF2B5EF4-FFF2-40B4-BE49-F238E27FC236}">
                  <a16:creationId xmlns:a16="http://schemas.microsoft.com/office/drawing/2014/main" id="{6559E6DA-16B8-4BD5-989C-490E53DEB91D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39" name="Rectangle: Rounded Corners 138">
              <a:extLst>
                <a:ext uri="{FF2B5EF4-FFF2-40B4-BE49-F238E27FC236}">
                  <a16:creationId xmlns:a16="http://schemas.microsoft.com/office/drawing/2014/main" id="{1D03B6EC-4032-4BE2-BB0A-CBC7D4AB6382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40" name="Rectangle: Rounded Corners 139">
              <a:extLst>
                <a:ext uri="{FF2B5EF4-FFF2-40B4-BE49-F238E27FC236}">
                  <a16:creationId xmlns:a16="http://schemas.microsoft.com/office/drawing/2014/main" id="{0E03DB09-B5CE-4F81-B293-2675629D1212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141" name="Rectangle: Rounded Corners 140">
              <a:extLst>
                <a:ext uri="{FF2B5EF4-FFF2-40B4-BE49-F238E27FC236}">
                  <a16:creationId xmlns:a16="http://schemas.microsoft.com/office/drawing/2014/main" id="{4D87A2A8-9094-445F-855C-8EC7AD728ABD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42" name="Rectangle: Rounded Corners 141">
              <a:extLst>
                <a:ext uri="{FF2B5EF4-FFF2-40B4-BE49-F238E27FC236}">
                  <a16:creationId xmlns:a16="http://schemas.microsoft.com/office/drawing/2014/main" id="{3805B15C-F307-4842-8154-CF4C7FBE90ED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CAD1D003-FCDD-44D7-9D92-5547B7CEE885}"/>
              </a:ext>
            </a:extLst>
          </p:cNvPr>
          <p:cNvGrpSpPr/>
          <p:nvPr/>
        </p:nvGrpSpPr>
        <p:grpSpPr>
          <a:xfrm>
            <a:off x="8064976" y="5672934"/>
            <a:ext cx="3510843" cy="439454"/>
            <a:chOff x="1256306" y="3387256"/>
            <a:chExt cx="5732888" cy="818984"/>
          </a:xfrm>
        </p:grpSpPr>
        <p:sp>
          <p:nvSpPr>
            <p:cNvPr id="144" name="Rectangle: Rounded Corners 143">
              <a:extLst>
                <a:ext uri="{FF2B5EF4-FFF2-40B4-BE49-F238E27FC236}">
                  <a16:creationId xmlns:a16="http://schemas.microsoft.com/office/drawing/2014/main" id="{BAD3F088-AA64-4F74-8B0D-08671AD7D045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45" name="Rectangle: Rounded Corners 144">
              <a:extLst>
                <a:ext uri="{FF2B5EF4-FFF2-40B4-BE49-F238E27FC236}">
                  <a16:creationId xmlns:a16="http://schemas.microsoft.com/office/drawing/2014/main" id="{FA0AB455-29DF-423F-82D2-A5B0DB7444D7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46" name="Rectangle: Rounded Corners 145">
              <a:extLst>
                <a:ext uri="{FF2B5EF4-FFF2-40B4-BE49-F238E27FC236}">
                  <a16:creationId xmlns:a16="http://schemas.microsoft.com/office/drawing/2014/main" id="{7D37700A-79F9-4A42-A052-9380C42F32B4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47" name="Rectangle: Rounded Corners 146">
              <a:extLst>
                <a:ext uri="{FF2B5EF4-FFF2-40B4-BE49-F238E27FC236}">
                  <a16:creationId xmlns:a16="http://schemas.microsoft.com/office/drawing/2014/main" id="{C3420E61-9050-480A-A250-76F6E185512E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48" name="Rectangle: Rounded Corners 147">
              <a:extLst>
                <a:ext uri="{FF2B5EF4-FFF2-40B4-BE49-F238E27FC236}">
                  <a16:creationId xmlns:a16="http://schemas.microsoft.com/office/drawing/2014/main" id="{104AF952-FB60-48D8-8586-A07E39BA406D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149" name="Rectangle: Rounded Corners 148">
              <a:extLst>
                <a:ext uri="{FF2B5EF4-FFF2-40B4-BE49-F238E27FC236}">
                  <a16:creationId xmlns:a16="http://schemas.microsoft.com/office/drawing/2014/main" id="{5AA6AB0A-EC92-4D3E-BE3F-9D6F781F1AF6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50" name="Rectangle: Rounded Corners 149">
              <a:extLst>
                <a:ext uri="{FF2B5EF4-FFF2-40B4-BE49-F238E27FC236}">
                  <a16:creationId xmlns:a16="http://schemas.microsoft.com/office/drawing/2014/main" id="{E8C2B369-41C4-47A2-A626-09C525951E01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358770BC-F122-4BF0-8077-7DFECD5011BD}"/>
              </a:ext>
            </a:extLst>
          </p:cNvPr>
          <p:cNvGrpSpPr/>
          <p:nvPr/>
        </p:nvGrpSpPr>
        <p:grpSpPr>
          <a:xfrm>
            <a:off x="4257845" y="5682749"/>
            <a:ext cx="3510843" cy="439454"/>
            <a:chOff x="1256306" y="3387256"/>
            <a:chExt cx="5732888" cy="818984"/>
          </a:xfrm>
        </p:grpSpPr>
        <p:sp>
          <p:nvSpPr>
            <p:cNvPr id="152" name="Rectangle: Rounded Corners 151">
              <a:extLst>
                <a:ext uri="{FF2B5EF4-FFF2-40B4-BE49-F238E27FC236}">
                  <a16:creationId xmlns:a16="http://schemas.microsoft.com/office/drawing/2014/main" id="{1FE572FB-6188-409F-91A2-B5B0C205BF30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53" name="Rectangle: Rounded Corners 152">
              <a:extLst>
                <a:ext uri="{FF2B5EF4-FFF2-40B4-BE49-F238E27FC236}">
                  <a16:creationId xmlns:a16="http://schemas.microsoft.com/office/drawing/2014/main" id="{BEAD59A5-830E-44E9-AFAA-D547774048DE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54" name="Rectangle: Rounded Corners 153">
              <a:extLst>
                <a:ext uri="{FF2B5EF4-FFF2-40B4-BE49-F238E27FC236}">
                  <a16:creationId xmlns:a16="http://schemas.microsoft.com/office/drawing/2014/main" id="{FF9D27A8-2581-40BB-9053-07EF081946CC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55" name="Rectangle: Rounded Corners 154">
              <a:extLst>
                <a:ext uri="{FF2B5EF4-FFF2-40B4-BE49-F238E27FC236}">
                  <a16:creationId xmlns:a16="http://schemas.microsoft.com/office/drawing/2014/main" id="{37C56490-2BF4-41E6-9B39-A49B0BB13CC9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56" name="Rectangle: Rounded Corners 155">
              <a:extLst>
                <a:ext uri="{FF2B5EF4-FFF2-40B4-BE49-F238E27FC236}">
                  <a16:creationId xmlns:a16="http://schemas.microsoft.com/office/drawing/2014/main" id="{E071E4E7-BF41-48E3-9DB8-2F69B6D7419F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157" name="Rectangle: Rounded Corners 156">
              <a:extLst>
                <a:ext uri="{FF2B5EF4-FFF2-40B4-BE49-F238E27FC236}">
                  <a16:creationId xmlns:a16="http://schemas.microsoft.com/office/drawing/2014/main" id="{587270D8-BA61-435C-98BB-FFDE24257881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58" name="Rectangle: Rounded Corners 157">
              <a:extLst>
                <a:ext uri="{FF2B5EF4-FFF2-40B4-BE49-F238E27FC236}">
                  <a16:creationId xmlns:a16="http://schemas.microsoft.com/office/drawing/2014/main" id="{036C037B-5915-46F3-890D-BFB495EF648E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E551BEB6-75A3-450C-A7EE-91EC6072E6D4}"/>
              </a:ext>
            </a:extLst>
          </p:cNvPr>
          <p:cNvGrpSpPr/>
          <p:nvPr/>
        </p:nvGrpSpPr>
        <p:grpSpPr>
          <a:xfrm>
            <a:off x="483886" y="5678693"/>
            <a:ext cx="3510843" cy="439454"/>
            <a:chOff x="1256306" y="3387256"/>
            <a:chExt cx="5732888" cy="818984"/>
          </a:xfrm>
        </p:grpSpPr>
        <p:sp>
          <p:nvSpPr>
            <p:cNvPr id="160" name="Rectangle: Rounded Corners 159">
              <a:extLst>
                <a:ext uri="{FF2B5EF4-FFF2-40B4-BE49-F238E27FC236}">
                  <a16:creationId xmlns:a16="http://schemas.microsoft.com/office/drawing/2014/main" id="{292678B7-9AFC-429C-8256-FD21AA17C0D5}"/>
                </a:ext>
              </a:extLst>
            </p:cNvPr>
            <p:cNvSpPr/>
            <p:nvPr/>
          </p:nvSpPr>
          <p:spPr>
            <a:xfrm>
              <a:off x="125630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61" name="Rectangle: Rounded Corners 160">
              <a:extLst>
                <a:ext uri="{FF2B5EF4-FFF2-40B4-BE49-F238E27FC236}">
                  <a16:creationId xmlns:a16="http://schemas.microsoft.com/office/drawing/2014/main" id="{C7A836B8-47C2-4DB2-B3BB-F0C2CC1B852B}"/>
                </a:ext>
              </a:extLst>
            </p:cNvPr>
            <p:cNvSpPr/>
            <p:nvPr/>
          </p:nvSpPr>
          <p:spPr>
            <a:xfrm>
              <a:off x="207529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62" name="Rectangle: Rounded Corners 161">
              <a:extLst>
                <a:ext uri="{FF2B5EF4-FFF2-40B4-BE49-F238E27FC236}">
                  <a16:creationId xmlns:a16="http://schemas.microsoft.com/office/drawing/2014/main" id="{DDDA9098-A87A-4735-B6D3-651C9AE9EBF3}"/>
                </a:ext>
              </a:extLst>
            </p:cNvPr>
            <p:cNvSpPr/>
            <p:nvPr/>
          </p:nvSpPr>
          <p:spPr>
            <a:xfrm>
              <a:off x="2894274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63" name="Rectangle: Rounded Corners 162">
              <a:extLst>
                <a:ext uri="{FF2B5EF4-FFF2-40B4-BE49-F238E27FC236}">
                  <a16:creationId xmlns:a16="http://schemas.microsoft.com/office/drawing/2014/main" id="{4BB4B7B9-F8BA-42BD-8CC5-BE7F3FDB6E4C}"/>
                </a:ext>
              </a:extLst>
            </p:cNvPr>
            <p:cNvSpPr/>
            <p:nvPr/>
          </p:nvSpPr>
          <p:spPr>
            <a:xfrm>
              <a:off x="3713258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</a:t>
              </a:r>
            </a:p>
          </p:txBody>
        </p:sp>
        <p:sp>
          <p:nvSpPr>
            <p:cNvPr id="164" name="Rectangle: Rounded Corners 163">
              <a:extLst>
                <a:ext uri="{FF2B5EF4-FFF2-40B4-BE49-F238E27FC236}">
                  <a16:creationId xmlns:a16="http://schemas.microsoft.com/office/drawing/2014/main" id="{86C6CFED-924F-4574-A60D-9541B4D150F1}"/>
                </a:ext>
              </a:extLst>
            </p:cNvPr>
            <p:cNvSpPr/>
            <p:nvPr/>
          </p:nvSpPr>
          <p:spPr>
            <a:xfrm>
              <a:off x="4532242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65" name="Rectangle: Rounded Corners 164">
              <a:extLst>
                <a:ext uri="{FF2B5EF4-FFF2-40B4-BE49-F238E27FC236}">
                  <a16:creationId xmlns:a16="http://schemas.microsoft.com/office/drawing/2014/main" id="{B131707D-4A6B-4F6E-9599-D65397C52F57}"/>
                </a:ext>
              </a:extLst>
            </p:cNvPr>
            <p:cNvSpPr/>
            <p:nvPr/>
          </p:nvSpPr>
          <p:spPr>
            <a:xfrm>
              <a:off x="5351226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166" name="Rectangle: Rounded Corners 165">
              <a:extLst>
                <a:ext uri="{FF2B5EF4-FFF2-40B4-BE49-F238E27FC236}">
                  <a16:creationId xmlns:a16="http://schemas.microsoft.com/office/drawing/2014/main" id="{B43F8919-A3F9-4CD5-A179-EDEA4A9213B2}"/>
                </a:ext>
              </a:extLst>
            </p:cNvPr>
            <p:cNvSpPr/>
            <p:nvPr/>
          </p:nvSpPr>
          <p:spPr>
            <a:xfrm>
              <a:off x="6170210" y="3387256"/>
              <a:ext cx="818984" cy="81898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38</a:t>
              </a: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9FC858E2-6E64-4DED-BB2F-B4A8F76611AA}"/>
              </a:ext>
            </a:extLst>
          </p:cNvPr>
          <p:cNvGrpSpPr/>
          <p:nvPr/>
        </p:nvGrpSpPr>
        <p:grpSpPr>
          <a:xfrm>
            <a:off x="754617" y="1025492"/>
            <a:ext cx="493934" cy="312203"/>
            <a:chOff x="5970104" y="5764696"/>
            <a:chExt cx="795486" cy="66923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47F6E60F-39BA-4E78-A39B-5845A42AC6A2}"/>
                </a:ext>
              </a:extLst>
            </p:cNvPr>
            <p:cNvCxnSpPr/>
            <p:nvPr/>
          </p:nvCxnSpPr>
          <p:spPr>
            <a:xfrm>
              <a:off x="5970104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69F2DC8C-49E1-41EF-860E-5A10F948DCF8}"/>
                </a:ext>
              </a:extLst>
            </p:cNvPr>
            <p:cNvCxnSpPr/>
            <p:nvPr/>
          </p:nvCxnSpPr>
          <p:spPr>
            <a:xfrm>
              <a:off x="5970104" y="5764696"/>
              <a:ext cx="79548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Arrow Connector 169">
              <a:extLst>
                <a:ext uri="{FF2B5EF4-FFF2-40B4-BE49-F238E27FC236}">
                  <a16:creationId xmlns:a16="http://schemas.microsoft.com/office/drawing/2014/main" id="{65EE9AAE-DD10-4468-8734-BA3DD8B1431C}"/>
                </a:ext>
              </a:extLst>
            </p:cNvPr>
            <p:cNvCxnSpPr/>
            <p:nvPr/>
          </p:nvCxnSpPr>
          <p:spPr>
            <a:xfrm>
              <a:off x="6765590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94DAB43E-44AE-450E-BA33-DC0BDCF1EC00}"/>
              </a:ext>
            </a:extLst>
          </p:cNvPr>
          <p:cNvGrpSpPr/>
          <p:nvPr/>
        </p:nvGrpSpPr>
        <p:grpSpPr>
          <a:xfrm>
            <a:off x="4999761" y="1007109"/>
            <a:ext cx="493934" cy="312203"/>
            <a:chOff x="5970104" y="5764696"/>
            <a:chExt cx="795486" cy="669234"/>
          </a:xfrm>
        </p:grpSpPr>
        <p:cxnSp>
          <p:nvCxnSpPr>
            <p:cNvPr id="173" name="Straight Arrow Connector 172">
              <a:extLst>
                <a:ext uri="{FF2B5EF4-FFF2-40B4-BE49-F238E27FC236}">
                  <a16:creationId xmlns:a16="http://schemas.microsoft.com/office/drawing/2014/main" id="{B0D691A5-5253-4876-9ADB-F223DF7133B3}"/>
                </a:ext>
              </a:extLst>
            </p:cNvPr>
            <p:cNvCxnSpPr/>
            <p:nvPr/>
          </p:nvCxnSpPr>
          <p:spPr>
            <a:xfrm>
              <a:off x="5970104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8108BA0A-3E77-4F0F-814D-2E34847AB1E8}"/>
                </a:ext>
              </a:extLst>
            </p:cNvPr>
            <p:cNvCxnSpPr/>
            <p:nvPr/>
          </p:nvCxnSpPr>
          <p:spPr>
            <a:xfrm>
              <a:off x="5970104" y="5764696"/>
              <a:ext cx="79548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>
              <a:extLst>
                <a:ext uri="{FF2B5EF4-FFF2-40B4-BE49-F238E27FC236}">
                  <a16:creationId xmlns:a16="http://schemas.microsoft.com/office/drawing/2014/main" id="{BFAC6B01-B80D-4DA5-910D-155D734CAA48}"/>
                </a:ext>
              </a:extLst>
            </p:cNvPr>
            <p:cNvCxnSpPr/>
            <p:nvPr/>
          </p:nvCxnSpPr>
          <p:spPr>
            <a:xfrm>
              <a:off x="6765590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7AA87DC1-B65C-42D4-ADC1-E7D6D2895AA1}"/>
              </a:ext>
            </a:extLst>
          </p:cNvPr>
          <p:cNvGrpSpPr/>
          <p:nvPr/>
        </p:nvGrpSpPr>
        <p:grpSpPr>
          <a:xfrm>
            <a:off x="9280947" y="1043717"/>
            <a:ext cx="493934" cy="312203"/>
            <a:chOff x="5970104" y="5764696"/>
            <a:chExt cx="795486" cy="669234"/>
          </a:xfrm>
        </p:grpSpPr>
        <p:cxnSp>
          <p:nvCxnSpPr>
            <p:cNvPr id="177" name="Straight Arrow Connector 176">
              <a:extLst>
                <a:ext uri="{FF2B5EF4-FFF2-40B4-BE49-F238E27FC236}">
                  <a16:creationId xmlns:a16="http://schemas.microsoft.com/office/drawing/2014/main" id="{46A89398-BF8F-4D51-B278-592EB1009EA2}"/>
                </a:ext>
              </a:extLst>
            </p:cNvPr>
            <p:cNvCxnSpPr/>
            <p:nvPr/>
          </p:nvCxnSpPr>
          <p:spPr>
            <a:xfrm>
              <a:off x="5970104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45A39451-89D8-4A67-BE8E-F466D785B5B2}"/>
                </a:ext>
              </a:extLst>
            </p:cNvPr>
            <p:cNvCxnSpPr/>
            <p:nvPr/>
          </p:nvCxnSpPr>
          <p:spPr>
            <a:xfrm>
              <a:off x="5970104" y="5764696"/>
              <a:ext cx="79548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Arrow Connector 178">
              <a:extLst>
                <a:ext uri="{FF2B5EF4-FFF2-40B4-BE49-F238E27FC236}">
                  <a16:creationId xmlns:a16="http://schemas.microsoft.com/office/drawing/2014/main" id="{0CA174AE-635F-4C9E-AA41-616BD9046EC1}"/>
                </a:ext>
              </a:extLst>
            </p:cNvPr>
            <p:cNvCxnSpPr/>
            <p:nvPr/>
          </p:nvCxnSpPr>
          <p:spPr>
            <a:xfrm>
              <a:off x="6765590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ED78BE6A-F9AA-4978-BBBF-7B0D0E792A9C}"/>
              </a:ext>
            </a:extLst>
          </p:cNvPr>
          <p:cNvGrpSpPr/>
          <p:nvPr/>
        </p:nvGrpSpPr>
        <p:grpSpPr>
          <a:xfrm>
            <a:off x="3209169" y="1923359"/>
            <a:ext cx="493934" cy="312203"/>
            <a:chOff x="5970104" y="5764696"/>
            <a:chExt cx="795486" cy="669234"/>
          </a:xfrm>
        </p:grpSpPr>
        <p:cxnSp>
          <p:nvCxnSpPr>
            <p:cNvPr id="181" name="Straight Arrow Connector 180">
              <a:extLst>
                <a:ext uri="{FF2B5EF4-FFF2-40B4-BE49-F238E27FC236}">
                  <a16:creationId xmlns:a16="http://schemas.microsoft.com/office/drawing/2014/main" id="{027F29C6-52EC-426D-B931-883D0AF2C97C}"/>
                </a:ext>
              </a:extLst>
            </p:cNvPr>
            <p:cNvCxnSpPr/>
            <p:nvPr/>
          </p:nvCxnSpPr>
          <p:spPr>
            <a:xfrm>
              <a:off x="5970104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1003BC8A-D7BE-42CD-BEBD-2B71448FA237}"/>
                </a:ext>
              </a:extLst>
            </p:cNvPr>
            <p:cNvCxnSpPr/>
            <p:nvPr/>
          </p:nvCxnSpPr>
          <p:spPr>
            <a:xfrm>
              <a:off x="5970104" y="5764696"/>
              <a:ext cx="79548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Arrow Connector 182">
              <a:extLst>
                <a:ext uri="{FF2B5EF4-FFF2-40B4-BE49-F238E27FC236}">
                  <a16:creationId xmlns:a16="http://schemas.microsoft.com/office/drawing/2014/main" id="{4479D441-BB61-4413-A08B-F57977865DE3}"/>
                </a:ext>
              </a:extLst>
            </p:cNvPr>
            <p:cNvCxnSpPr/>
            <p:nvPr/>
          </p:nvCxnSpPr>
          <p:spPr>
            <a:xfrm>
              <a:off x="6765590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21BD6744-6D33-4E37-B654-10E18C18A505}"/>
              </a:ext>
            </a:extLst>
          </p:cNvPr>
          <p:cNvGrpSpPr/>
          <p:nvPr/>
        </p:nvGrpSpPr>
        <p:grpSpPr>
          <a:xfrm>
            <a:off x="6500211" y="1924708"/>
            <a:ext cx="493934" cy="312203"/>
            <a:chOff x="5970104" y="5764696"/>
            <a:chExt cx="795486" cy="669234"/>
          </a:xfrm>
        </p:grpSpPr>
        <p:cxnSp>
          <p:nvCxnSpPr>
            <p:cNvPr id="185" name="Straight Arrow Connector 184">
              <a:extLst>
                <a:ext uri="{FF2B5EF4-FFF2-40B4-BE49-F238E27FC236}">
                  <a16:creationId xmlns:a16="http://schemas.microsoft.com/office/drawing/2014/main" id="{856F81AE-3C61-4294-A34D-999BE9885F7F}"/>
                </a:ext>
              </a:extLst>
            </p:cNvPr>
            <p:cNvCxnSpPr/>
            <p:nvPr/>
          </p:nvCxnSpPr>
          <p:spPr>
            <a:xfrm>
              <a:off x="5970104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78958633-6ABC-4401-ADA1-EA378934CCB2}"/>
                </a:ext>
              </a:extLst>
            </p:cNvPr>
            <p:cNvCxnSpPr/>
            <p:nvPr/>
          </p:nvCxnSpPr>
          <p:spPr>
            <a:xfrm>
              <a:off x="5970104" y="5764696"/>
              <a:ext cx="79548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Arrow Connector 186">
              <a:extLst>
                <a:ext uri="{FF2B5EF4-FFF2-40B4-BE49-F238E27FC236}">
                  <a16:creationId xmlns:a16="http://schemas.microsoft.com/office/drawing/2014/main" id="{33B66B9F-81CB-401D-A4F4-FBB5CA05F6B9}"/>
                </a:ext>
              </a:extLst>
            </p:cNvPr>
            <p:cNvCxnSpPr/>
            <p:nvPr/>
          </p:nvCxnSpPr>
          <p:spPr>
            <a:xfrm>
              <a:off x="6765590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33D29297-966B-41C5-BB82-F3F984C46B74}"/>
              </a:ext>
            </a:extLst>
          </p:cNvPr>
          <p:cNvGrpSpPr/>
          <p:nvPr/>
        </p:nvGrpSpPr>
        <p:grpSpPr>
          <a:xfrm>
            <a:off x="9840259" y="1923359"/>
            <a:ext cx="493934" cy="293586"/>
            <a:chOff x="5970104" y="5764696"/>
            <a:chExt cx="795486" cy="669234"/>
          </a:xfrm>
        </p:grpSpPr>
        <p:cxnSp>
          <p:nvCxnSpPr>
            <p:cNvPr id="189" name="Straight Arrow Connector 188">
              <a:extLst>
                <a:ext uri="{FF2B5EF4-FFF2-40B4-BE49-F238E27FC236}">
                  <a16:creationId xmlns:a16="http://schemas.microsoft.com/office/drawing/2014/main" id="{118AC66B-F20B-4831-8C92-42D8749B4DA7}"/>
                </a:ext>
              </a:extLst>
            </p:cNvPr>
            <p:cNvCxnSpPr/>
            <p:nvPr/>
          </p:nvCxnSpPr>
          <p:spPr>
            <a:xfrm>
              <a:off x="5970104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534A7B38-E501-4F48-8B96-A875A14A1ABE}"/>
                </a:ext>
              </a:extLst>
            </p:cNvPr>
            <p:cNvCxnSpPr/>
            <p:nvPr/>
          </p:nvCxnSpPr>
          <p:spPr>
            <a:xfrm>
              <a:off x="5970104" y="5764696"/>
              <a:ext cx="79548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Arrow Connector 190">
              <a:extLst>
                <a:ext uri="{FF2B5EF4-FFF2-40B4-BE49-F238E27FC236}">
                  <a16:creationId xmlns:a16="http://schemas.microsoft.com/office/drawing/2014/main" id="{E7FF7B8C-6F1B-4C5F-9802-AFE5326B3814}"/>
                </a:ext>
              </a:extLst>
            </p:cNvPr>
            <p:cNvCxnSpPr/>
            <p:nvPr/>
          </p:nvCxnSpPr>
          <p:spPr>
            <a:xfrm>
              <a:off x="6765590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45D55C53-C8EA-475D-A54E-D9D8ADC87F89}"/>
              </a:ext>
            </a:extLst>
          </p:cNvPr>
          <p:cNvGrpSpPr/>
          <p:nvPr/>
        </p:nvGrpSpPr>
        <p:grpSpPr>
          <a:xfrm>
            <a:off x="731630" y="4495171"/>
            <a:ext cx="493934" cy="293586"/>
            <a:chOff x="5970104" y="5764696"/>
            <a:chExt cx="795486" cy="669234"/>
          </a:xfrm>
        </p:grpSpPr>
        <p:cxnSp>
          <p:nvCxnSpPr>
            <p:cNvPr id="193" name="Straight Arrow Connector 192">
              <a:extLst>
                <a:ext uri="{FF2B5EF4-FFF2-40B4-BE49-F238E27FC236}">
                  <a16:creationId xmlns:a16="http://schemas.microsoft.com/office/drawing/2014/main" id="{11404860-170F-4DE5-B9F0-FD8263D03BBB}"/>
                </a:ext>
              </a:extLst>
            </p:cNvPr>
            <p:cNvCxnSpPr/>
            <p:nvPr/>
          </p:nvCxnSpPr>
          <p:spPr>
            <a:xfrm>
              <a:off x="5970104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D4069C9A-676F-470F-9EE2-4D14E08430E8}"/>
                </a:ext>
              </a:extLst>
            </p:cNvPr>
            <p:cNvCxnSpPr/>
            <p:nvPr/>
          </p:nvCxnSpPr>
          <p:spPr>
            <a:xfrm>
              <a:off x="5970104" y="5764696"/>
              <a:ext cx="79548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Arrow Connector 194">
              <a:extLst>
                <a:ext uri="{FF2B5EF4-FFF2-40B4-BE49-F238E27FC236}">
                  <a16:creationId xmlns:a16="http://schemas.microsoft.com/office/drawing/2014/main" id="{AD99F5DC-EC80-4D8F-916D-4A01FF79981F}"/>
                </a:ext>
              </a:extLst>
            </p:cNvPr>
            <p:cNvCxnSpPr/>
            <p:nvPr/>
          </p:nvCxnSpPr>
          <p:spPr>
            <a:xfrm>
              <a:off x="6765590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37E733E0-B313-4A38-A795-496CE498C32F}"/>
              </a:ext>
            </a:extLst>
          </p:cNvPr>
          <p:cNvGrpSpPr/>
          <p:nvPr/>
        </p:nvGrpSpPr>
        <p:grpSpPr>
          <a:xfrm>
            <a:off x="5023756" y="4500609"/>
            <a:ext cx="493934" cy="293586"/>
            <a:chOff x="5970104" y="5764696"/>
            <a:chExt cx="795486" cy="669234"/>
          </a:xfrm>
        </p:grpSpPr>
        <p:cxnSp>
          <p:nvCxnSpPr>
            <p:cNvPr id="197" name="Straight Arrow Connector 196">
              <a:extLst>
                <a:ext uri="{FF2B5EF4-FFF2-40B4-BE49-F238E27FC236}">
                  <a16:creationId xmlns:a16="http://schemas.microsoft.com/office/drawing/2014/main" id="{E549FDA3-74BC-4DCC-B828-8A9041132FFC}"/>
                </a:ext>
              </a:extLst>
            </p:cNvPr>
            <p:cNvCxnSpPr/>
            <p:nvPr/>
          </p:nvCxnSpPr>
          <p:spPr>
            <a:xfrm>
              <a:off x="5970104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3CF829E7-BC96-4559-B5F5-2E3F33FB3BC9}"/>
                </a:ext>
              </a:extLst>
            </p:cNvPr>
            <p:cNvCxnSpPr/>
            <p:nvPr/>
          </p:nvCxnSpPr>
          <p:spPr>
            <a:xfrm>
              <a:off x="5970104" y="5764696"/>
              <a:ext cx="79548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Arrow Connector 198">
              <a:extLst>
                <a:ext uri="{FF2B5EF4-FFF2-40B4-BE49-F238E27FC236}">
                  <a16:creationId xmlns:a16="http://schemas.microsoft.com/office/drawing/2014/main" id="{C88AD43C-FD86-4950-A889-60916ABA493F}"/>
                </a:ext>
              </a:extLst>
            </p:cNvPr>
            <p:cNvCxnSpPr/>
            <p:nvPr/>
          </p:nvCxnSpPr>
          <p:spPr>
            <a:xfrm>
              <a:off x="6765590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4B11ABA3-F172-4983-B421-D8E77CA90CDB}"/>
              </a:ext>
            </a:extLst>
          </p:cNvPr>
          <p:cNvGrpSpPr/>
          <p:nvPr/>
        </p:nvGrpSpPr>
        <p:grpSpPr>
          <a:xfrm>
            <a:off x="9273332" y="4490525"/>
            <a:ext cx="493934" cy="293586"/>
            <a:chOff x="5970104" y="5764696"/>
            <a:chExt cx="795486" cy="669234"/>
          </a:xfrm>
        </p:grpSpPr>
        <p:cxnSp>
          <p:nvCxnSpPr>
            <p:cNvPr id="201" name="Straight Arrow Connector 200">
              <a:extLst>
                <a:ext uri="{FF2B5EF4-FFF2-40B4-BE49-F238E27FC236}">
                  <a16:creationId xmlns:a16="http://schemas.microsoft.com/office/drawing/2014/main" id="{C0617C59-2F85-49DC-98DB-13DD3F2B43D4}"/>
                </a:ext>
              </a:extLst>
            </p:cNvPr>
            <p:cNvCxnSpPr/>
            <p:nvPr/>
          </p:nvCxnSpPr>
          <p:spPr>
            <a:xfrm>
              <a:off x="5970104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>
              <a:extLst>
                <a:ext uri="{FF2B5EF4-FFF2-40B4-BE49-F238E27FC236}">
                  <a16:creationId xmlns:a16="http://schemas.microsoft.com/office/drawing/2014/main" id="{0D70CD6C-AEAF-4C1D-AF88-262CAEECF48F}"/>
                </a:ext>
              </a:extLst>
            </p:cNvPr>
            <p:cNvCxnSpPr/>
            <p:nvPr/>
          </p:nvCxnSpPr>
          <p:spPr>
            <a:xfrm>
              <a:off x="5970104" y="5764696"/>
              <a:ext cx="79548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Arrow Connector 202">
              <a:extLst>
                <a:ext uri="{FF2B5EF4-FFF2-40B4-BE49-F238E27FC236}">
                  <a16:creationId xmlns:a16="http://schemas.microsoft.com/office/drawing/2014/main" id="{6A3A44C8-DDE1-465A-B591-741839CA710C}"/>
                </a:ext>
              </a:extLst>
            </p:cNvPr>
            <p:cNvCxnSpPr/>
            <p:nvPr/>
          </p:nvCxnSpPr>
          <p:spPr>
            <a:xfrm>
              <a:off x="6765590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A54DB94D-E92E-4432-A4FA-9E4A603A861B}"/>
              </a:ext>
            </a:extLst>
          </p:cNvPr>
          <p:cNvGrpSpPr/>
          <p:nvPr/>
        </p:nvGrpSpPr>
        <p:grpSpPr>
          <a:xfrm>
            <a:off x="6518623" y="5401232"/>
            <a:ext cx="493934" cy="293586"/>
            <a:chOff x="5970104" y="5764696"/>
            <a:chExt cx="795486" cy="669234"/>
          </a:xfrm>
        </p:grpSpPr>
        <p:cxnSp>
          <p:nvCxnSpPr>
            <p:cNvPr id="205" name="Straight Arrow Connector 204">
              <a:extLst>
                <a:ext uri="{FF2B5EF4-FFF2-40B4-BE49-F238E27FC236}">
                  <a16:creationId xmlns:a16="http://schemas.microsoft.com/office/drawing/2014/main" id="{FA5FE689-FB61-4F97-A0CC-8251264741F2}"/>
                </a:ext>
              </a:extLst>
            </p:cNvPr>
            <p:cNvCxnSpPr/>
            <p:nvPr/>
          </p:nvCxnSpPr>
          <p:spPr>
            <a:xfrm>
              <a:off x="5970104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>
              <a:extLst>
                <a:ext uri="{FF2B5EF4-FFF2-40B4-BE49-F238E27FC236}">
                  <a16:creationId xmlns:a16="http://schemas.microsoft.com/office/drawing/2014/main" id="{3B74C9F4-E657-43DF-9E3A-12FCD9F3B8D1}"/>
                </a:ext>
              </a:extLst>
            </p:cNvPr>
            <p:cNvCxnSpPr/>
            <p:nvPr/>
          </p:nvCxnSpPr>
          <p:spPr>
            <a:xfrm>
              <a:off x="5970104" y="5764696"/>
              <a:ext cx="79548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Arrow Connector 206">
              <a:extLst>
                <a:ext uri="{FF2B5EF4-FFF2-40B4-BE49-F238E27FC236}">
                  <a16:creationId xmlns:a16="http://schemas.microsoft.com/office/drawing/2014/main" id="{667F3FFC-91DA-4A2C-83C8-A6867AE734C0}"/>
                </a:ext>
              </a:extLst>
            </p:cNvPr>
            <p:cNvCxnSpPr/>
            <p:nvPr/>
          </p:nvCxnSpPr>
          <p:spPr>
            <a:xfrm>
              <a:off x="6765590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13C49D51-5D3E-459C-9CD7-D8BE83E8461A}"/>
              </a:ext>
            </a:extLst>
          </p:cNvPr>
          <p:cNvGrpSpPr/>
          <p:nvPr/>
        </p:nvGrpSpPr>
        <p:grpSpPr>
          <a:xfrm>
            <a:off x="9824205" y="5373693"/>
            <a:ext cx="493934" cy="293586"/>
            <a:chOff x="5970104" y="5764696"/>
            <a:chExt cx="795486" cy="669234"/>
          </a:xfrm>
        </p:grpSpPr>
        <p:cxnSp>
          <p:nvCxnSpPr>
            <p:cNvPr id="209" name="Straight Arrow Connector 208">
              <a:extLst>
                <a:ext uri="{FF2B5EF4-FFF2-40B4-BE49-F238E27FC236}">
                  <a16:creationId xmlns:a16="http://schemas.microsoft.com/office/drawing/2014/main" id="{22E50AFB-CF58-41DF-9076-C0469BF582EE}"/>
                </a:ext>
              </a:extLst>
            </p:cNvPr>
            <p:cNvCxnSpPr/>
            <p:nvPr/>
          </p:nvCxnSpPr>
          <p:spPr>
            <a:xfrm>
              <a:off x="5970104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>
              <a:extLst>
                <a:ext uri="{FF2B5EF4-FFF2-40B4-BE49-F238E27FC236}">
                  <a16:creationId xmlns:a16="http://schemas.microsoft.com/office/drawing/2014/main" id="{A2F2F284-45EC-4A5C-8FBB-76BBC9FA2315}"/>
                </a:ext>
              </a:extLst>
            </p:cNvPr>
            <p:cNvCxnSpPr/>
            <p:nvPr/>
          </p:nvCxnSpPr>
          <p:spPr>
            <a:xfrm>
              <a:off x="5970104" y="5764696"/>
              <a:ext cx="79548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Arrow Connector 210">
              <a:extLst>
                <a:ext uri="{FF2B5EF4-FFF2-40B4-BE49-F238E27FC236}">
                  <a16:creationId xmlns:a16="http://schemas.microsoft.com/office/drawing/2014/main" id="{56CB1D75-5D40-4FFC-8B75-156F8EE19619}"/>
                </a:ext>
              </a:extLst>
            </p:cNvPr>
            <p:cNvCxnSpPr/>
            <p:nvPr/>
          </p:nvCxnSpPr>
          <p:spPr>
            <a:xfrm>
              <a:off x="6765590" y="5764696"/>
              <a:ext cx="0" cy="66923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0A15624D-3759-4829-8004-4DD020D0CE7B}"/>
              </a:ext>
            </a:extLst>
          </p:cNvPr>
          <p:cNvCxnSpPr/>
          <p:nvPr/>
        </p:nvCxnSpPr>
        <p:spPr>
          <a:xfrm>
            <a:off x="4000309" y="1563057"/>
            <a:ext cx="2657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7BF07094-B45A-4CA0-B53C-44535843F121}"/>
              </a:ext>
            </a:extLst>
          </p:cNvPr>
          <p:cNvCxnSpPr/>
          <p:nvPr/>
        </p:nvCxnSpPr>
        <p:spPr>
          <a:xfrm>
            <a:off x="7768688" y="1600432"/>
            <a:ext cx="2657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63D48C7-94E3-4165-893F-1A75CEC53D3C}"/>
              </a:ext>
            </a:extLst>
          </p:cNvPr>
          <p:cNvCxnSpPr>
            <a:stCxn id="27" idx="2"/>
          </p:cNvCxnSpPr>
          <p:nvPr/>
        </p:nvCxnSpPr>
        <p:spPr>
          <a:xfrm flipH="1">
            <a:off x="9774881" y="1820159"/>
            <a:ext cx="1" cy="3918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F3699F43-49FD-4A47-BADC-D29B824B423B}"/>
              </a:ext>
            </a:extLst>
          </p:cNvPr>
          <p:cNvCxnSpPr>
            <a:stCxn id="32" idx="1"/>
            <a:endCxn id="46" idx="3"/>
          </p:cNvCxnSpPr>
          <p:nvPr/>
        </p:nvCxnSpPr>
        <p:spPr>
          <a:xfrm flipH="1">
            <a:off x="7753757" y="2450839"/>
            <a:ext cx="311219" cy="57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B27529C9-6966-4690-BE2A-D3A93B800CAF}"/>
              </a:ext>
            </a:extLst>
          </p:cNvPr>
          <p:cNvCxnSpPr>
            <a:cxnSpLocks/>
            <a:stCxn id="40" idx="1"/>
            <a:endCxn id="54" idx="3"/>
          </p:cNvCxnSpPr>
          <p:nvPr/>
        </p:nvCxnSpPr>
        <p:spPr>
          <a:xfrm flipH="1">
            <a:off x="3916295" y="2456610"/>
            <a:ext cx="326619" cy="5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0663FE31-B2D5-44E6-B9EA-193C85AB27B0}"/>
              </a:ext>
            </a:extLst>
          </p:cNvPr>
          <p:cNvCxnSpPr>
            <a:stCxn id="51" idx="2"/>
            <a:endCxn id="59" idx="0"/>
          </p:cNvCxnSpPr>
          <p:nvPr/>
        </p:nvCxnSpPr>
        <p:spPr>
          <a:xfrm flipH="1">
            <a:off x="2133013" y="2682265"/>
            <a:ext cx="27861" cy="357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653D612D-5EE4-40BB-A239-140B20215165}"/>
              </a:ext>
            </a:extLst>
          </p:cNvPr>
          <p:cNvCxnSpPr>
            <a:stCxn id="126" idx="3"/>
            <a:endCxn id="128" idx="1"/>
          </p:cNvCxnSpPr>
          <p:nvPr/>
        </p:nvCxnSpPr>
        <p:spPr>
          <a:xfrm>
            <a:off x="4000309" y="5008484"/>
            <a:ext cx="2575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AB59D0D6-70B2-4846-A7FF-216DC406FF8A}"/>
              </a:ext>
            </a:extLst>
          </p:cNvPr>
          <p:cNvCxnSpPr>
            <a:stCxn id="134" idx="3"/>
            <a:endCxn id="136" idx="1"/>
          </p:cNvCxnSpPr>
          <p:nvPr/>
        </p:nvCxnSpPr>
        <p:spPr>
          <a:xfrm>
            <a:off x="7768688" y="5008484"/>
            <a:ext cx="2507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2255D13D-D533-4154-AE5D-92272515CE64}"/>
              </a:ext>
            </a:extLst>
          </p:cNvPr>
          <p:cNvCxnSpPr/>
          <p:nvPr/>
        </p:nvCxnSpPr>
        <p:spPr>
          <a:xfrm>
            <a:off x="311426" y="3962400"/>
            <a:ext cx="11264393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C2E83068-DE07-400B-91E8-6C8BF24F315A}"/>
              </a:ext>
            </a:extLst>
          </p:cNvPr>
          <p:cNvSpPr txBox="1"/>
          <p:nvPr/>
        </p:nvSpPr>
        <p:spPr>
          <a:xfrm>
            <a:off x="5330922" y="3110105"/>
            <a:ext cx="1225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</a:rPr>
              <a:t>Iteration 1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73A07750-7426-4E23-BC66-D46F20E39EEC}"/>
              </a:ext>
            </a:extLst>
          </p:cNvPr>
          <p:cNvSpPr txBox="1"/>
          <p:nvPr/>
        </p:nvSpPr>
        <p:spPr>
          <a:xfrm>
            <a:off x="5517689" y="6356350"/>
            <a:ext cx="1225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</a:rPr>
              <a:t>Iteration 2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53B2B0F2-0B00-4921-ADF9-A15A72403863}"/>
              </a:ext>
            </a:extLst>
          </p:cNvPr>
          <p:cNvCxnSpPr>
            <a:stCxn id="138" idx="2"/>
          </p:cNvCxnSpPr>
          <p:nvPr/>
        </p:nvCxnSpPr>
        <p:spPr>
          <a:xfrm flipH="1">
            <a:off x="9273332" y="5228211"/>
            <a:ext cx="2" cy="466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8BDC07C3-F226-49DE-92D6-53E906200E7C}"/>
              </a:ext>
            </a:extLst>
          </p:cNvPr>
          <p:cNvCxnSpPr>
            <a:stCxn id="144" idx="1"/>
            <a:endCxn id="158" idx="3"/>
          </p:cNvCxnSpPr>
          <p:nvPr/>
        </p:nvCxnSpPr>
        <p:spPr>
          <a:xfrm flipH="1">
            <a:off x="7768688" y="5892661"/>
            <a:ext cx="296288" cy="9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5914AB43-8140-4FEF-8702-2F8A1E80261D}"/>
              </a:ext>
            </a:extLst>
          </p:cNvPr>
          <p:cNvCxnSpPr>
            <a:stCxn id="152" idx="1"/>
            <a:endCxn id="166" idx="3"/>
          </p:cNvCxnSpPr>
          <p:nvPr/>
        </p:nvCxnSpPr>
        <p:spPr>
          <a:xfrm flipH="1" flipV="1">
            <a:off x="3994729" y="5898420"/>
            <a:ext cx="263116" cy="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575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512</Words>
  <Application>Microsoft Macintosh PowerPoint</Application>
  <PresentationFormat>Widescreen</PresentationFormat>
  <Paragraphs>312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Cambria Math</vt:lpstr>
      <vt:lpstr>Courier New</vt:lpstr>
      <vt:lpstr>Wingdings</vt:lpstr>
      <vt:lpstr>Office Theme</vt:lpstr>
      <vt:lpstr>EN.540.635 Software Carpentry  Lecture 11 Efficiency | Big O | Sorting Algorithm</vt:lpstr>
      <vt:lpstr>Efficiency</vt:lpstr>
      <vt:lpstr>Order of Growth</vt:lpstr>
      <vt:lpstr>Order of Growth</vt:lpstr>
      <vt:lpstr>Big O Notation</vt:lpstr>
      <vt:lpstr>Examples</vt:lpstr>
      <vt:lpstr>Examples</vt:lpstr>
      <vt:lpstr>Sorting Algorithms</vt:lpstr>
      <vt:lpstr>Bubble Sort</vt:lpstr>
      <vt:lpstr>Bubble Sort</vt:lpstr>
      <vt:lpstr>Insertion Sort</vt:lpstr>
      <vt:lpstr>Merge Sort</vt:lpstr>
      <vt:lpstr>Merge Sort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EN.540.635 Software Carpentry  Lecture # This is the Title of the Lecture</dc:title>
  <dc:creator>Isaiah Chen</dc:creator>
  <cp:lastModifiedBy>Yinong Zhao</cp:lastModifiedBy>
  <cp:revision>33</cp:revision>
  <cp:lastPrinted>2023-04-27T18:10:50Z</cp:lastPrinted>
  <dcterms:created xsi:type="dcterms:W3CDTF">2020-01-08T21:03:57Z</dcterms:created>
  <dcterms:modified xsi:type="dcterms:W3CDTF">2023-04-27T18:10:55Z</dcterms:modified>
</cp:coreProperties>
</file>