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D4EA"/>
          </a:solidFill>
        </a:fill>
      </a:tcStyle>
    </a:wholeTbl>
    <a:band2H>
      <a:tcTxStyle b="def" i="def"/>
      <a:tcStyle>
        <a:tcBdr/>
        <a:fill>
          <a:solidFill>
            <a:srgbClr val="E8EBF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 b="def" i="def"/>
      <a:tcStyle>
        <a:tcBdr/>
        <a:fill>
          <a:solidFill>
            <a:srgbClr val="F0F0F0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 b="def" i="def"/>
      <a:tcStyle>
        <a:tcBdr/>
        <a:fill>
          <a:solidFill>
            <a:srgbClr val="EBF1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96" name="Shape 96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Calibri"/>
      </a:defRPr>
    </a:lvl1pPr>
    <a:lvl2pPr indent="228600" latinLnBrk="0">
      <a:defRPr sz="1200">
        <a:latin typeface="+mn-lt"/>
        <a:ea typeface="+mn-ea"/>
        <a:cs typeface="+mn-cs"/>
        <a:sym typeface="Calibri"/>
      </a:defRPr>
    </a:lvl2pPr>
    <a:lvl3pPr indent="457200" latinLnBrk="0">
      <a:defRPr sz="1200">
        <a:latin typeface="+mn-lt"/>
        <a:ea typeface="+mn-ea"/>
        <a:cs typeface="+mn-cs"/>
        <a:sym typeface="Calibri"/>
      </a:defRPr>
    </a:lvl3pPr>
    <a:lvl4pPr indent="685800" latinLnBrk="0">
      <a:defRPr sz="1200">
        <a:latin typeface="+mn-lt"/>
        <a:ea typeface="+mn-ea"/>
        <a:cs typeface="+mn-cs"/>
        <a:sym typeface="Calibri"/>
      </a:defRPr>
    </a:lvl4pPr>
    <a:lvl5pPr indent="914400" latinLnBrk="0">
      <a:defRPr sz="1200">
        <a:latin typeface="+mn-lt"/>
        <a:ea typeface="+mn-ea"/>
        <a:cs typeface="+mn-cs"/>
        <a:sym typeface="Calibri"/>
      </a:defRPr>
    </a:lvl5pPr>
    <a:lvl6pPr indent="1143000" latinLnBrk="0">
      <a:defRPr sz="1200">
        <a:latin typeface="+mn-lt"/>
        <a:ea typeface="+mn-ea"/>
        <a:cs typeface="+mn-cs"/>
        <a:sym typeface="Calibri"/>
      </a:defRPr>
    </a:lvl6pPr>
    <a:lvl7pPr indent="1371600" latinLnBrk="0">
      <a:defRPr sz="1200">
        <a:latin typeface="+mn-lt"/>
        <a:ea typeface="+mn-ea"/>
        <a:cs typeface="+mn-cs"/>
        <a:sym typeface="Calibri"/>
      </a:defRPr>
    </a:lvl7pPr>
    <a:lvl8pPr indent="1600200" latinLnBrk="0">
      <a:defRPr sz="1200">
        <a:latin typeface="+mn-lt"/>
        <a:ea typeface="+mn-ea"/>
        <a:cs typeface="+mn-cs"/>
        <a:sym typeface="Calibri"/>
      </a:defRPr>
    </a:lvl8pPr>
    <a:lvl9pPr indent="18288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6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B5EB8"/>
          </a:solidFill>
          <a:ln w="6350">
            <a:solidFill>
              <a:schemeClr val="accent1"/>
            </a:solidFill>
            <a:miter/>
          </a:ln>
        </p:spPr>
        <p:txBody>
          <a:bodyPr lIns="45719" rIns="45719" anchor="ctr"/>
          <a:lstStyle/>
          <a:p>
            <a:pPr algn="ctr">
              <a:defRPr sz="1300">
                <a:solidFill>
                  <a:srgbClr val="FFFFFF"/>
                </a:solidFill>
              </a:defRPr>
            </a:pPr>
          </a:p>
        </p:txBody>
      </p:sp>
      <p:sp>
        <p:nvSpPr>
          <p:cNvPr id="14" name="Title Text"/>
          <p:cNvSpPr txBox="1"/>
          <p:nvPr>
            <p:ph type="title"/>
          </p:nvPr>
        </p:nvSpPr>
        <p:spPr>
          <a:xfrm>
            <a:off x="1524000" y="2657254"/>
            <a:ext cx="9144000" cy="2387601"/>
          </a:xfrm>
          <a:prstGeom prst="rect">
            <a:avLst/>
          </a:prstGeom>
        </p:spPr>
        <p:txBody>
          <a:bodyPr/>
          <a:lstStyle>
            <a:lvl1pPr algn="ctr"/>
          </a:lstStyle>
          <a:p>
            <a:pPr/>
            <a:r>
              <a:t>Title Text</a:t>
            </a:r>
          </a:p>
        </p:txBody>
      </p:sp>
      <p:sp>
        <p:nvSpPr>
          <p:cNvPr id="1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16" name="Straight Connector 7"/>
          <p:cNvSpPr/>
          <p:nvPr/>
        </p:nvSpPr>
        <p:spPr>
          <a:xfrm>
            <a:off x="3317668" y="2261338"/>
            <a:ext cx="5554151" cy="1"/>
          </a:xfrm>
          <a:prstGeom prst="line">
            <a:avLst/>
          </a:prstGeom>
          <a:ln w="6350">
            <a:solidFill>
              <a:srgbClr val="FFFFFF"/>
            </a:solidFill>
            <a:miter/>
          </a:ln>
        </p:spPr>
        <p:txBody>
          <a:bodyPr lIns="45719" rIns="45719"/>
          <a:lstStyle/>
          <a:p>
            <a:pPr/>
          </a:p>
        </p:txBody>
      </p:sp>
      <p:pic>
        <p:nvPicPr>
          <p:cNvPr id="17" name="Picture 8" descr="Picture 8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625578" y="269622"/>
            <a:ext cx="2938327" cy="196659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2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itle Text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>
                <a:solidFill>
                  <a:srgbClr val="000000"/>
                </a:solidFill>
                <a:latin typeface="Calibri Light"/>
                <a:ea typeface="Calibri Light"/>
                <a:cs typeface="Calibri Light"/>
                <a:sym typeface="Calibri Light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34" name="Body Level One…"/>
          <p:cNvSpPr txBox="1"/>
          <p:nvPr>
            <p:ph type="body" sz="quarter" idx="1"/>
          </p:nvPr>
        </p:nvSpPr>
        <p:spPr>
          <a:xfrm>
            <a:off x="831850" y="4589462"/>
            <a:ext cx="10515600" cy="15001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400">
                <a:solidFill>
                  <a:srgbClr val="888888"/>
                </a:solidFill>
                <a:latin typeface="+mn-lt"/>
                <a:ea typeface="+mn-ea"/>
                <a:cs typeface="+mn-cs"/>
                <a:sym typeface="Calibri"/>
              </a:defRPr>
            </a:lvl1pPr>
            <a:lvl2pPr marL="0" indent="457200">
              <a:buSzTx/>
              <a:buFontTx/>
              <a:buNone/>
              <a:defRPr sz="2400">
                <a:solidFill>
                  <a:srgbClr val="888888"/>
                </a:solidFill>
                <a:latin typeface="+mn-lt"/>
                <a:ea typeface="+mn-ea"/>
                <a:cs typeface="+mn-cs"/>
                <a:sym typeface="Calibri"/>
              </a:defRPr>
            </a:lvl2pPr>
            <a:lvl3pPr marL="0" indent="914400">
              <a:buSzTx/>
              <a:buFontTx/>
              <a:buNone/>
              <a:defRPr sz="2400">
                <a:solidFill>
                  <a:srgbClr val="888888"/>
                </a:solidFill>
                <a:latin typeface="+mn-lt"/>
                <a:ea typeface="+mn-ea"/>
                <a:cs typeface="+mn-cs"/>
                <a:sym typeface="Calibri"/>
              </a:defRPr>
            </a:lvl3pPr>
            <a:lvl4pPr marL="0" indent="1371600">
              <a:buSzTx/>
              <a:buFontTx/>
              <a:buNone/>
              <a:defRPr sz="2400">
                <a:solidFill>
                  <a:srgbClr val="888888"/>
                </a:solidFill>
                <a:latin typeface="+mn-lt"/>
                <a:ea typeface="+mn-ea"/>
                <a:cs typeface="+mn-cs"/>
                <a:sym typeface="Calibri"/>
              </a:defRPr>
            </a:lvl4pPr>
            <a:lvl5pPr marL="0" indent="1828800">
              <a:buSzTx/>
              <a:buFontTx/>
              <a:buNone/>
              <a:defRPr sz="2400">
                <a:solidFill>
                  <a:srgbClr val="888888"/>
                </a:solidFill>
                <a:latin typeface="+mn-lt"/>
                <a:ea typeface="+mn-ea"/>
                <a:cs typeface="+mn-cs"/>
                <a:sym typeface="Calibri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itle Text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sz="4400">
                <a:solidFill>
                  <a:srgbClr val="000000"/>
                </a:solidFill>
                <a:latin typeface="Calibri Light"/>
                <a:ea typeface="Calibri Light"/>
                <a:cs typeface="Calibri Light"/>
                <a:sym typeface="Calibri Light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43" name="Body Level One…"/>
          <p:cNvSpPr txBox="1"/>
          <p:nvPr>
            <p:ph type="body"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  <a:ea typeface="+mn-ea"/>
                <a:cs typeface="+mn-cs"/>
                <a:sym typeface="Calibri"/>
              </a:defRPr>
            </a:lvl1pPr>
            <a:lvl2pPr>
              <a:buChar char="•"/>
              <a:defRPr>
                <a:latin typeface="+mn-lt"/>
                <a:ea typeface="+mn-ea"/>
                <a:cs typeface="+mn-cs"/>
                <a:sym typeface="Calibri"/>
              </a:defRPr>
            </a:lvl2pPr>
            <a:lvl3pPr>
              <a:buChar char="•"/>
              <a:defRPr>
                <a:latin typeface="+mn-lt"/>
                <a:ea typeface="+mn-ea"/>
                <a:cs typeface="+mn-cs"/>
                <a:sym typeface="Calibri"/>
              </a:defRPr>
            </a:lvl3pPr>
            <a:lvl4pPr>
              <a:buChar char="•"/>
              <a:defRPr>
                <a:latin typeface="+mn-lt"/>
                <a:ea typeface="+mn-ea"/>
                <a:cs typeface="+mn-cs"/>
                <a:sym typeface="Calibri"/>
              </a:defRPr>
            </a:lvl4pPr>
            <a:lvl5pPr>
              <a:buChar char="•"/>
              <a:defRPr>
                <a:latin typeface="+mn-lt"/>
                <a:ea typeface="+mn-ea"/>
                <a:cs typeface="+mn-cs"/>
                <a:sym typeface="Calibri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Title Text"/>
          <p:cNvSpPr txBox="1"/>
          <p:nvPr>
            <p:ph type="title"/>
          </p:nvPr>
        </p:nvSpPr>
        <p:spPr>
          <a:xfrm>
            <a:off x="839787" y="365125"/>
            <a:ext cx="10515601" cy="1325563"/>
          </a:xfrm>
          <a:prstGeom prst="rect">
            <a:avLst/>
          </a:prstGeom>
        </p:spPr>
        <p:txBody>
          <a:bodyPr/>
          <a:lstStyle>
            <a:lvl1pPr>
              <a:defRPr sz="4400">
                <a:solidFill>
                  <a:srgbClr val="000000"/>
                </a:solidFill>
                <a:latin typeface="Calibri Light"/>
                <a:ea typeface="Calibri Light"/>
                <a:cs typeface="Calibri Light"/>
                <a:sym typeface="Calibri Light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52" name="Body Level One…"/>
          <p:cNvSpPr txBox="1"/>
          <p:nvPr>
            <p:ph type="body" sz="quarter" idx="1"/>
          </p:nvPr>
        </p:nvSpPr>
        <p:spPr>
          <a:xfrm>
            <a:off x="839787" y="1681163"/>
            <a:ext cx="5157789" cy="823913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b="1" sz="2400">
                <a:latin typeface="+mn-lt"/>
                <a:ea typeface="+mn-ea"/>
                <a:cs typeface="+mn-cs"/>
                <a:sym typeface="Calibri"/>
              </a:defRPr>
            </a:lvl1pPr>
            <a:lvl2pPr marL="0" indent="457200">
              <a:buSzTx/>
              <a:buFontTx/>
              <a:buNone/>
              <a:defRPr b="1" sz="2400">
                <a:latin typeface="+mn-lt"/>
                <a:ea typeface="+mn-ea"/>
                <a:cs typeface="+mn-cs"/>
                <a:sym typeface="Calibri"/>
              </a:defRPr>
            </a:lvl2pPr>
            <a:lvl3pPr marL="0" indent="914400">
              <a:buSzTx/>
              <a:buFontTx/>
              <a:buNone/>
              <a:defRPr b="1" sz="2400">
                <a:latin typeface="+mn-lt"/>
                <a:ea typeface="+mn-ea"/>
                <a:cs typeface="+mn-cs"/>
                <a:sym typeface="Calibri"/>
              </a:defRPr>
            </a:lvl3pPr>
            <a:lvl4pPr marL="0" indent="1371600">
              <a:buSzTx/>
              <a:buFontTx/>
              <a:buNone/>
              <a:defRPr b="1" sz="2400">
                <a:latin typeface="+mn-lt"/>
                <a:ea typeface="+mn-ea"/>
                <a:cs typeface="+mn-cs"/>
                <a:sym typeface="Calibri"/>
              </a:defRPr>
            </a:lvl4pPr>
            <a:lvl5pPr marL="0" indent="1828800">
              <a:buSzTx/>
              <a:buFontTx/>
              <a:buNone/>
              <a:defRPr b="1" sz="2400">
                <a:latin typeface="+mn-lt"/>
                <a:ea typeface="+mn-ea"/>
                <a:cs typeface="+mn-cs"/>
                <a:sym typeface="Calibri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3" name="Text Placeholder 4"/>
          <p:cNvSpPr/>
          <p:nvPr>
            <p:ph type="body" sz="quarter" idx="21"/>
          </p:nvPr>
        </p:nvSpPr>
        <p:spPr>
          <a:xfrm>
            <a:off x="6172200" y="1681163"/>
            <a:ext cx="5183188" cy="823913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  <a:defRPr b="1" sz="2400">
                <a:latin typeface="+mn-lt"/>
                <a:ea typeface="+mn-ea"/>
                <a:cs typeface="+mn-cs"/>
                <a:sym typeface="Calibri"/>
              </a:defRPr>
            </a:pPr>
          </a:p>
        </p:txBody>
      </p:sp>
      <p:sp>
        <p:nvSpPr>
          <p:cNvPr id="5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Title Text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sz="4400">
                <a:solidFill>
                  <a:srgbClr val="000000"/>
                </a:solidFill>
                <a:latin typeface="Calibri Light"/>
                <a:ea typeface="Calibri Light"/>
                <a:cs typeface="Calibri Light"/>
                <a:sym typeface="Calibri Light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6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Title Text"/>
          <p:cNvSpPr txBox="1"/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>
                <a:solidFill>
                  <a:srgbClr val="000000"/>
                </a:solidFill>
                <a:latin typeface="Calibri Light"/>
                <a:ea typeface="Calibri Light"/>
                <a:cs typeface="Calibri Light"/>
                <a:sym typeface="Calibri Light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77" name="Body Level One…"/>
          <p:cNvSpPr txBox="1"/>
          <p:nvPr>
            <p:ph type="body" sz="half" idx="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/>
          <a:lstStyle>
            <a:lvl1pPr>
              <a:defRPr sz="3200">
                <a:latin typeface="+mn-lt"/>
                <a:ea typeface="+mn-ea"/>
                <a:cs typeface="+mn-cs"/>
                <a:sym typeface="Calibri"/>
              </a:defRPr>
            </a:lvl1pPr>
            <a:lvl2pPr marL="718457" indent="-261257">
              <a:buChar char="•"/>
              <a:defRPr sz="3200">
                <a:latin typeface="+mn-lt"/>
                <a:ea typeface="+mn-ea"/>
                <a:cs typeface="+mn-cs"/>
                <a:sym typeface="Calibri"/>
              </a:defRPr>
            </a:lvl2pPr>
            <a:lvl3pPr marL="1219200" indent="-304800">
              <a:buChar char="•"/>
              <a:defRPr sz="3200">
                <a:latin typeface="+mn-lt"/>
                <a:ea typeface="+mn-ea"/>
                <a:cs typeface="+mn-cs"/>
                <a:sym typeface="Calibri"/>
              </a:defRPr>
            </a:lvl3pPr>
            <a:lvl4pPr marL="1737360" indent="-365760">
              <a:buChar char="•"/>
              <a:defRPr sz="3200">
                <a:latin typeface="+mn-lt"/>
                <a:ea typeface="+mn-ea"/>
                <a:cs typeface="+mn-cs"/>
                <a:sym typeface="Calibri"/>
              </a:defRPr>
            </a:lvl4pPr>
            <a:lvl5pPr marL="2194560" indent="-365760">
              <a:buChar char="•"/>
              <a:defRPr sz="3200">
                <a:latin typeface="+mn-lt"/>
                <a:ea typeface="+mn-ea"/>
                <a:cs typeface="+mn-cs"/>
                <a:sym typeface="Calibri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8" name="Text Placeholder 3"/>
          <p:cNvSpPr/>
          <p:nvPr>
            <p:ph type="body" sz="quarter" idx="21"/>
          </p:nvPr>
        </p:nvSpPr>
        <p:spPr>
          <a:xfrm>
            <a:off x="839787" y="2057400"/>
            <a:ext cx="3932238" cy="381158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600">
                <a:latin typeface="+mn-lt"/>
                <a:ea typeface="+mn-ea"/>
                <a:cs typeface="+mn-cs"/>
                <a:sym typeface="Calibri"/>
              </a:defRPr>
            </a:pPr>
          </a:p>
        </p:txBody>
      </p:sp>
      <p:sp>
        <p:nvSpPr>
          <p:cNvPr id="7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Title Text"/>
          <p:cNvSpPr txBox="1"/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>
                <a:solidFill>
                  <a:srgbClr val="000000"/>
                </a:solidFill>
                <a:latin typeface="Calibri Light"/>
                <a:ea typeface="Calibri Light"/>
                <a:cs typeface="Calibri Light"/>
                <a:sym typeface="Calibri Light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87" name="Picture Placeholder 2"/>
          <p:cNvSpPr/>
          <p:nvPr>
            <p:ph type="pic" sz="half" idx="2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88" name="Body Level One…"/>
          <p:cNvSpPr txBox="1"/>
          <p:nvPr>
            <p:ph type="body" sz="quarter" idx="1"/>
          </p:nvPr>
        </p:nvSpPr>
        <p:spPr>
          <a:xfrm>
            <a:off x="839787" y="2057400"/>
            <a:ext cx="3932239" cy="38115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>
                <a:latin typeface="+mn-lt"/>
                <a:ea typeface="+mn-ea"/>
                <a:cs typeface="+mn-cs"/>
                <a:sym typeface="Calibri"/>
              </a:defRPr>
            </a:lvl1pPr>
            <a:lvl2pPr marL="0" indent="457200">
              <a:buSzTx/>
              <a:buFontTx/>
              <a:buNone/>
              <a:defRPr sz="1600">
                <a:latin typeface="+mn-lt"/>
                <a:ea typeface="+mn-ea"/>
                <a:cs typeface="+mn-cs"/>
                <a:sym typeface="Calibri"/>
              </a:defRPr>
            </a:lvl2pPr>
            <a:lvl3pPr marL="0" indent="914400">
              <a:buSzTx/>
              <a:buFontTx/>
              <a:buNone/>
              <a:defRPr sz="1600">
                <a:latin typeface="+mn-lt"/>
                <a:ea typeface="+mn-ea"/>
                <a:cs typeface="+mn-cs"/>
                <a:sym typeface="Calibri"/>
              </a:defRPr>
            </a:lvl3pPr>
            <a:lvl4pPr marL="0" indent="1371600">
              <a:buSzTx/>
              <a:buFontTx/>
              <a:buNone/>
              <a:defRPr sz="1600">
                <a:latin typeface="+mn-lt"/>
                <a:ea typeface="+mn-ea"/>
                <a:cs typeface="+mn-cs"/>
                <a:sym typeface="Calibri"/>
              </a:defRPr>
            </a:lvl4pPr>
            <a:lvl5pPr marL="0" indent="1828800">
              <a:buSzTx/>
              <a:buFontTx/>
              <a:buNone/>
              <a:defRPr sz="1600">
                <a:latin typeface="+mn-lt"/>
                <a:ea typeface="+mn-ea"/>
                <a:cs typeface="+mn-cs"/>
                <a:sym typeface="Calibri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ody Level One…"/>
          <p:cNvSpPr txBox="1"/>
          <p:nvPr>
            <p:ph type="body" idx="1"/>
          </p:nvPr>
        </p:nvSpPr>
        <p:spPr>
          <a:xfrm>
            <a:off x="838200" y="1155781"/>
            <a:ext cx="10515600" cy="50211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" name="Slide Number"/>
          <p:cNvSpPr txBox="1"/>
          <p:nvPr>
            <p:ph type="sldNum" sz="quarter" idx="2"/>
          </p:nvPr>
        </p:nvSpPr>
        <p:spPr>
          <a:xfrm>
            <a:off x="11095176" y="6404292"/>
            <a:ext cx="258624" cy="26924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  <p:sp>
        <p:nvSpPr>
          <p:cNvPr id="4" name="Rectangle 6"/>
          <p:cNvSpPr/>
          <p:nvPr/>
        </p:nvSpPr>
        <p:spPr>
          <a:xfrm>
            <a:off x="-1" y="-5410"/>
            <a:ext cx="12192001" cy="927097"/>
          </a:xfrm>
          <a:prstGeom prst="rect">
            <a:avLst/>
          </a:prstGeom>
          <a:solidFill>
            <a:srgbClr val="0B5EB8"/>
          </a:solidFill>
          <a:ln w="6350">
            <a:solidFill>
              <a:schemeClr val="accent1"/>
            </a:solidFill>
            <a:miter/>
          </a:ln>
        </p:spPr>
        <p:txBody>
          <a:bodyPr lIns="45719" rIns="45719" anchor="ctr"/>
          <a:lstStyle/>
          <a:p>
            <a:pPr algn="ctr">
              <a:defRPr sz="1300">
                <a:solidFill>
                  <a:srgbClr val="FFFFFF"/>
                </a:solidFill>
              </a:defRPr>
            </a:pPr>
          </a:p>
        </p:txBody>
      </p:sp>
      <p:pic>
        <p:nvPicPr>
          <p:cNvPr id="5" name="Picture 7" descr="Picture 7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9732926" y="-68219"/>
            <a:ext cx="2459074" cy="1052716"/>
          </a:xfrm>
          <a:prstGeom prst="rect">
            <a:avLst/>
          </a:prstGeom>
          <a:ln w="12700">
            <a:miter lim="400000"/>
          </a:ln>
        </p:spPr>
      </p:pic>
      <p:sp>
        <p:nvSpPr>
          <p:cNvPr id="6" name="Title Text"/>
          <p:cNvSpPr txBox="1"/>
          <p:nvPr>
            <p:ph type="title"/>
          </p:nvPr>
        </p:nvSpPr>
        <p:spPr>
          <a:xfrm>
            <a:off x="108856" y="165875"/>
            <a:ext cx="9829801" cy="7369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</p:sldLayoutIdLst>
  <p:transition xmlns:p14="http://schemas.microsoft.com/office/powerpoint/2010/main" spd="med" advClick="1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200" u="none">
          <a:solidFill>
            <a:srgbClr val="FFFFFF"/>
          </a:solidFill>
          <a:uFillTx/>
          <a:latin typeface="Cambria"/>
          <a:ea typeface="Cambria"/>
          <a:cs typeface="Cambria"/>
          <a:sym typeface="Cambria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200" u="none">
          <a:solidFill>
            <a:srgbClr val="FFFFFF"/>
          </a:solidFill>
          <a:uFillTx/>
          <a:latin typeface="Cambria"/>
          <a:ea typeface="Cambria"/>
          <a:cs typeface="Cambria"/>
          <a:sym typeface="Cambria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200" u="none">
          <a:solidFill>
            <a:srgbClr val="FFFFFF"/>
          </a:solidFill>
          <a:uFillTx/>
          <a:latin typeface="Cambria"/>
          <a:ea typeface="Cambria"/>
          <a:cs typeface="Cambria"/>
          <a:sym typeface="Cambria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200" u="none">
          <a:solidFill>
            <a:srgbClr val="FFFFFF"/>
          </a:solidFill>
          <a:uFillTx/>
          <a:latin typeface="Cambria"/>
          <a:ea typeface="Cambria"/>
          <a:cs typeface="Cambria"/>
          <a:sym typeface="Cambria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200" u="none">
          <a:solidFill>
            <a:srgbClr val="FFFFFF"/>
          </a:solidFill>
          <a:uFillTx/>
          <a:latin typeface="Cambria"/>
          <a:ea typeface="Cambria"/>
          <a:cs typeface="Cambria"/>
          <a:sym typeface="Cambria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200" u="none">
          <a:solidFill>
            <a:srgbClr val="FFFFFF"/>
          </a:solidFill>
          <a:uFillTx/>
          <a:latin typeface="Cambria"/>
          <a:ea typeface="Cambria"/>
          <a:cs typeface="Cambria"/>
          <a:sym typeface="Cambria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200" u="none">
          <a:solidFill>
            <a:srgbClr val="FFFFFF"/>
          </a:solidFill>
          <a:uFillTx/>
          <a:latin typeface="Cambria"/>
          <a:ea typeface="Cambria"/>
          <a:cs typeface="Cambria"/>
          <a:sym typeface="Cambria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200" u="none">
          <a:solidFill>
            <a:srgbClr val="FFFFFF"/>
          </a:solidFill>
          <a:uFillTx/>
          <a:latin typeface="Cambria"/>
          <a:ea typeface="Cambria"/>
          <a:cs typeface="Cambria"/>
          <a:sym typeface="Cambria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200" u="none">
          <a:solidFill>
            <a:srgbClr val="FFFFFF"/>
          </a:solidFill>
          <a:uFillTx/>
          <a:latin typeface="Cambria"/>
          <a:ea typeface="Cambria"/>
          <a:cs typeface="Cambria"/>
          <a:sym typeface="Cambria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Cambria"/>
          <a:ea typeface="Cambria"/>
          <a:cs typeface="Cambria"/>
          <a:sym typeface="Cambria"/>
        </a:defRPr>
      </a:lvl1pPr>
      <a:lvl2pPr marL="723900" marR="0" indent="-2667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o"/>
        <a:tabLst/>
        <a:defRPr b="0" baseline="0" cap="none" i="0" spc="0" strike="noStrike" sz="2800" u="none">
          <a:solidFill>
            <a:srgbClr val="000000"/>
          </a:solidFill>
          <a:uFillTx/>
          <a:latin typeface="Cambria"/>
          <a:ea typeface="Cambria"/>
          <a:cs typeface="Cambria"/>
          <a:sym typeface="Cambria"/>
        </a:defRPr>
      </a:lvl2pPr>
      <a:lvl3pPr marL="1234439" marR="0" indent="-320039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▪"/>
        <a:tabLst/>
        <a:defRPr b="0" baseline="0" cap="none" i="0" spc="0" strike="noStrike" sz="2800" u="none">
          <a:solidFill>
            <a:srgbClr val="000000"/>
          </a:solidFill>
          <a:uFillTx/>
          <a:latin typeface="Cambria"/>
          <a:ea typeface="Cambria"/>
          <a:cs typeface="Cambria"/>
          <a:sym typeface="Cambria"/>
        </a:defRPr>
      </a:lvl3pPr>
      <a:lvl4pPr marL="1727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➢"/>
        <a:tabLst/>
        <a:defRPr b="0" baseline="0" cap="none" i="0" spc="0" strike="noStrike" sz="2800" u="none">
          <a:solidFill>
            <a:srgbClr val="000000"/>
          </a:solidFill>
          <a:uFillTx/>
          <a:latin typeface="Cambria"/>
          <a:ea typeface="Cambria"/>
          <a:cs typeface="Cambria"/>
          <a:sym typeface="Cambria"/>
        </a:defRPr>
      </a:lvl4pPr>
      <a:lvl5pPr marL="21844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✓"/>
        <a:tabLst/>
        <a:defRPr b="0" baseline="0" cap="none" i="0" spc="0" strike="noStrike" sz="2800" u="none">
          <a:solidFill>
            <a:srgbClr val="000000"/>
          </a:solidFill>
          <a:uFillTx/>
          <a:latin typeface="Cambria"/>
          <a:ea typeface="Cambria"/>
          <a:cs typeface="Cambria"/>
          <a:sym typeface="Cambria"/>
        </a:defRPr>
      </a:lvl5pPr>
      <a:lvl6pPr marL="26416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Cambria"/>
          <a:ea typeface="Cambria"/>
          <a:cs typeface="Cambria"/>
          <a:sym typeface="Cambria"/>
        </a:defRPr>
      </a:lvl6pPr>
      <a:lvl7pPr marL="30988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Cambria"/>
          <a:ea typeface="Cambria"/>
          <a:cs typeface="Cambria"/>
          <a:sym typeface="Cambria"/>
        </a:defRPr>
      </a:lvl7pPr>
      <a:lvl8pPr marL="35560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Cambria"/>
          <a:ea typeface="Cambria"/>
          <a:cs typeface="Cambria"/>
          <a:sym typeface="Cambria"/>
        </a:defRPr>
      </a:lvl8pPr>
      <a:lvl9pPr marL="4013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Cambria"/>
          <a:ea typeface="Cambria"/>
          <a:cs typeface="Cambria"/>
          <a:sym typeface="Cambria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image" Target="../media/image5.pn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Relationship Id="rId3" Type="http://schemas.openxmlformats.org/officeDocument/2006/relationships/image" Target="../media/image7.png"/><Relationship Id="rId4" Type="http://schemas.openxmlformats.org/officeDocument/2006/relationships/image" Target="../media/image8.pn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Relationship Id="rId3" Type="http://schemas.openxmlformats.org/officeDocument/2006/relationships/image" Target="../media/image10.png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realpython.com/python-testing/" TargetMode="External"/><Relationship Id="rId3" Type="http://schemas.openxmlformats.org/officeDocument/2006/relationships/hyperlink" Target="" TargetMode="Externa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EN.540.635</a:t>
            </a:r>
            <a:br/>
            <a:r>
              <a:t>Software Carpentry</a:t>
            </a:r>
            <a:br/>
            <a:br/>
            <a:r>
              <a:t>Mini Lecture</a:t>
            </a:r>
            <a:br/>
            <a:r>
              <a:t>Testing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Content Placeholder 1"/>
          <p:cNvSpPr txBox="1"/>
          <p:nvPr>
            <p:ph type="body" idx="1"/>
          </p:nvPr>
        </p:nvSpPr>
        <p:spPr>
          <a:xfrm>
            <a:off x="838200" y="1155781"/>
            <a:ext cx="10515600" cy="5021182"/>
          </a:xfrm>
          <a:prstGeom prst="rect">
            <a:avLst/>
          </a:prstGeom>
        </p:spPr>
        <p:txBody>
          <a:bodyPr/>
          <a:lstStyle/>
          <a:p>
            <a:pPr marL="217170" indent="-217170" defTabSz="868680">
              <a:spcBef>
                <a:spcPts val="900"/>
              </a:spcBef>
              <a:defRPr sz="2660"/>
            </a:pPr>
            <a:r>
              <a:t>“Tests” that are written in order to check the smallest part of your code: a single function</a:t>
            </a:r>
          </a:p>
          <a:p>
            <a:pPr marL="217170" indent="-217170" defTabSz="868680">
              <a:spcBef>
                <a:spcPts val="900"/>
              </a:spcBef>
              <a:defRPr sz="2660"/>
            </a:pPr>
            <a:r>
              <a:t>Benefits</a:t>
            </a:r>
          </a:p>
          <a:p>
            <a:pPr lvl="1" marL="651509" indent="-217170" defTabSz="868680">
              <a:spcBef>
                <a:spcPts val="900"/>
              </a:spcBef>
              <a:buChar char="•"/>
              <a:defRPr sz="2660"/>
            </a:pPr>
            <a:r>
              <a:t>Helps find bugs early!</a:t>
            </a:r>
          </a:p>
          <a:p>
            <a:pPr lvl="1" marL="651509" indent="-217170" defTabSz="868680">
              <a:spcBef>
                <a:spcPts val="900"/>
              </a:spcBef>
              <a:buChar char="•"/>
              <a:defRPr sz="2660"/>
            </a:pPr>
            <a:r>
              <a:t>Especially useful with multiple developers — ensure a change doesn’t break someone else’s code</a:t>
            </a:r>
          </a:p>
          <a:p>
            <a:pPr lvl="1" marL="651509" indent="-217170" defTabSz="868680">
              <a:spcBef>
                <a:spcPts val="900"/>
              </a:spcBef>
              <a:buChar char="•"/>
              <a:defRPr sz="2660"/>
            </a:pPr>
            <a:r>
              <a:t>Can be automated</a:t>
            </a:r>
          </a:p>
          <a:p>
            <a:pPr marL="217170" indent="-217170" defTabSz="868680">
              <a:spcBef>
                <a:spcPts val="900"/>
              </a:spcBef>
              <a:defRPr sz="2660"/>
            </a:pPr>
            <a:r>
              <a:t>Disadvantages</a:t>
            </a:r>
          </a:p>
          <a:p>
            <a:pPr lvl="1" marL="651509" indent="-217170" defTabSz="868680">
              <a:spcBef>
                <a:spcPts val="900"/>
              </a:spcBef>
              <a:buChar char="•"/>
              <a:defRPr sz="2660"/>
            </a:pPr>
            <a:r>
              <a:t>Takes time to write</a:t>
            </a:r>
          </a:p>
          <a:p>
            <a:pPr lvl="1" marL="651509" indent="-217170" defTabSz="868680">
              <a:spcBef>
                <a:spcPts val="900"/>
              </a:spcBef>
              <a:buChar char="•"/>
              <a:defRPr sz="2660"/>
            </a:pPr>
            <a:r>
              <a:t>False sense of confidence — only as good as the tests themselves!</a:t>
            </a:r>
          </a:p>
          <a:p>
            <a:pPr marL="217170" indent="-217170" defTabSz="868680">
              <a:spcBef>
                <a:spcPts val="900"/>
              </a:spcBef>
              <a:defRPr sz="2660"/>
            </a:pPr>
            <a:r>
              <a:t>Many frameworks to help keep unit tests organized</a:t>
            </a:r>
          </a:p>
        </p:txBody>
      </p:sp>
      <p:sp>
        <p:nvSpPr>
          <p:cNvPr id="101" name="Title 2"/>
          <p:cNvSpPr txBox="1"/>
          <p:nvPr>
            <p:ph type="title"/>
          </p:nvPr>
        </p:nvSpPr>
        <p:spPr>
          <a:xfrm>
            <a:off x="108856" y="165875"/>
            <a:ext cx="9829801" cy="736933"/>
          </a:xfrm>
          <a:prstGeom prst="rect">
            <a:avLst/>
          </a:prstGeom>
        </p:spPr>
        <p:txBody>
          <a:bodyPr/>
          <a:lstStyle/>
          <a:p>
            <a:pPr/>
            <a:r>
              <a:t>Unit Testing</a:t>
            </a:r>
          </a:p>
        </p:txBody>
      </p:sp>
      <p:sp>
        <p:nvSpPr>
          <p:cNvPr id="102" name="Slide Number Placeholder 3"/>
          <p:cNvSpPr txBox="1"/>
          <p:nvPr>
            <p:ph type="sldNum" sz="quarter" idx="2"/>
          </p:nvPr>
        </p:nvSpPr>
        <p:spPr>
          <a:xfrm>
            <a:off x="11172418" y="6404292"/>
            <a:ext cx="181383" cy="2692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Title 2"/>
          <p:cNvSpPr txBox="1"/>
          <p:nvPr>
            <p:ph type="title"/>
          </p:nvPr>
        </p:nvSpPr>
        <p:spPr>
          <a:xfrm>
            <a:off x="108856" y="165875"/>
            <a:ext cx="9829801" cy="736933"/>
          </a:xfrm>
          <a:prstGeom prst="rect">
            <a:avLst/>
          </a:prstGeom>
        </p:spPr>
        <p:txBody>
          <a:bodyPr/>
          <a:lstStyle/>
          <a:p>
            <a:pPr/>
            <a:r>
              <a:t>Unit Testing - Example</a:t>
            </a:r>
          </a:p>
        </p:txBody>
      </p:sp>
      <p:sp>
        <p:nvSpPr>
          <p:cNvPr id="105" name="Slide Number Placeholder 3"/>
          <p:cNvSpPr txBox="1"/>
          <p:nvPr>
            <p:ph type="sldNum" sz="quarter" idx="2"/>
          </p:nvPr>
        </p:nvSpPr>
        <p:spPr>
          <a:xfrm>
            <a:off x="11172418" y="6404292"/>
            <a:ext cx="181383" cy="2692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pic>
        <p:nvPicPr>
          <p:cNvPr id="106" name="Image" descr="Image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599364" y="1714531"/>
            <a:ext cx="4889501" cy="41021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07" name="Image" descr="Image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649968" y="1717577"/>
            <a:ext cx="4298165" cy="3231139"/>
          </a:xfrm>
          <a:prstGeom prst="rect">
            <a:avLst/>
          </a:prstGeom>
          <a:ln w="12700">
            <a:miter lim="400000"/>
          </a:ln>
        </p:spPr>
      </p:pic>
      <p:pic>
        <p:nvPicPr>
          <p:cNvPr id="108" name="Image" descr="Image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5939654" y="5171734"/>
            <a:ext cx="5718793" cy="62038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Content Placeholder 1"/>
          <p:cNvSpPr txBox="1"/>
          <p:nvPr>
            <p:ph type="body" idx="1"/>
          </p:nvPr>
        </p:nvSpPr>
        <p:spPr>
          <a:xfrm>
            <a:off x="838200" y="1155781"/>
            <a:ext cx="10515600" cy="5021182"/>
          </a:xfrm>
          <a:prstGeom prst="rect">
            <a:avLst/>
          </a:prstGeom>
        </p:spPr>
        <p:txBody>
          <a:bodyPr/>
          <a:lstStyle/>
          <a:p>
            <a:pPr/>
            <a:r>
              <a:rPr b="1"/>
              <a:t>unittest</a:t>
            </a:r>
            <a:r>
              <a:t> (built-in)</a:t>
            </a:r>
          </a:p>
          <a:p>
            <a:pPr lvl="1" marL="685800" indent="-228600">
              <a:buChar char="•"/>
            </a:pPr>
            <a:r>
              <a:t>Requires tests to be stored as class</a:t>
            </a:r>
          </a:p>
          <a:p>
            <a:pPr lvl="1" marL="685800" indent="-228600">
              <a:buChar char="•"/>
            </a:pPr>
            <a:r>
              <a:t>Uses special assertion statements available in unittest.TestCase class </a:t>
            </a:r>
          </a:p>
          <a:p>
            <a:pPr/>
            <a:r>
              <a:t>nose2</a:t>
            </a:r>
          </a:p>
          <a:p>
            <a:pPr/>
            <a:r>
              <a:t>pytest  </a:t>
            </a:r>
          </a:p>
        </p:txBody>
      </p:sp>
      <p:sp>
        <p:nvSpPr>
          <p:cNvPr id="111" name="Title 2"/>
          <p:cNvSpPr txBox="1"/>
          <p:nvPr>
            <p:ph type="title"/>
          </p:nvPr>
        </p:nvSpPr>
        <p:spPr>
          <a:xfrm>
            <a:off x="108856" y="165875"/>
            <a:ext cx="9829801" cy="736933"/>
          </a:xfrm>
          <a:prstGeom prst="rect">
            <a:avLst/>
          </a:prstGeom>
        </p:spPr>
        <p:txBody>
          <a:bodyPr/>
          <a:lstStyle/>
          <a:p>
            <a:pPr/>
            <a:r>
              <a:t>Testing Frameworks (or Test Runners)</a:t>
            </a:r>
          </a:p>
        </p:txBody>
      </p:sp>
      <p:sp>
        <p:nvSpPr>
          <p:cNvPr id="112" name="Slide Number Placeholder 3"/>
          <p:cNvSpPr txBox="1"/>
          <p:nvPr>
            <p:ph type="sldNum" sz="quarter" idx="2"/>
          </p:nvPr>
        </p:nvSpPr>
        <p:spPr>
          <a:xfrm>
            <a:off x="11172418" y="6404292"/>
            <a:ext cx="181383" cy="2692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Title 2"/>
          <p:cNvSpPr txBox="1"/>
          <p:nvPr>
            <p:ph type="title"/>
          </p:nvPr>
        </p:nvSpPr>
        <p:spPr>
          <a:xfrm>
            <a:off x="108856" y="165875"/>
            <a:ext cx="9829801" cy="736933"/>
          </a:xfrm>
          <a:prstGeom prst="rect">
            <a:avLst/>
          </a:prstGeom>
        </p:spPr>
        <p:txBody>
          <a:bodyPr/>
          <a:lstStyle/>
          <a:p>
            <a:pPr/>
            <a:r>
              <a:t>unittest</a:t>
            </a:r>
          </a:p>
        </p:txBody>
      </p:sp>
      <p:sp>
        <p:nvSpPr>
          <p:cNvPr id="115" name="Slide Number Placeholder 3"/>
          <p:cNvSpPr txBox="1"/>
          <p:nvPr>
            <p:ph type="sldNum" sz="quarter" idx="2"/>
          </p:nvPr>
        </p:nvSpPr>
        <p:spPr>
          <a:xfrm>
            <a:off x="11172418" y="6404292"/>
            <a:ext cx="181383" cy="2692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pic>
        <p:nvPicPr>
          <p:cNvPr id="116" name="Image" descr="Image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514446" y="1217702"/>
            <a:ext cx="4683325" cy="5321469"/>
          </a:xfrm>
          <a:prstGeom prst="rect">
            <a:avLst/>
          </a:prstGeom>
          <a:ln w="12700">
            <a:miter lim="400000"/>
          </a:ln>
        </p:spPr>
      </p:pic>
      <p:pic>
        <p:nvPicPr>
          <p:cNvPr id="117" name="Image" descr="Image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5878737" y="1434244"/>
            <a:ext cx="5756502" cy="1339435"/>
          </a:xfrm>
          <a:prstGeom prst="rect">
            <a:avLst/>
          </a:prstGeom>
          <a:ln w="12700">
            <a:miter lim="400000"/>
          </a:ln>
        </p:spPr>
      </p:pic>
      <p:pic>
        <p:nvPicPr>
          <p:cNvPr id="118" name="Image" descr="Image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5643623" y="3517237"/>
            <a:ext cx="6056746" cy="2595749"/>
          </a:xfrm>
          <a:prstGeom prst="rect">
            <a:avLst/>
          </a:prstGeom>
          <a:ln w="12700">
            <a:miter lim="400000"/>
          </a:ln>
        </p:spPr>
      </p:pic>
      <p:sp>
        <p:nvSpPr>
          <p:cNvPr id="119" name="must begin with “test_”"/>
          <p:cNvSpPr txBox="1"/>
          <p:nvPr/>
        </p:nvSpPr>
        <p:spPr>
          <a:xfrm>
            <a:off x="5265866" y="2960038"/>
            <a:ext cx="2308323" cy="370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/>
            <a:r>
              <a:t>must begin with “test_”</a:t>
            </a:r>
          </a:p>
        </p:txBody>
      </p:sp>
      <p:sp>
        <p:nvSpPr>
          <p:cNvPr id="120" name="Line"/>
          <p:cNvSpPr/>
          <p:nvPr/>
        </p:nvSpPr>
        <p:spPr>
          <a:xfrm flipV="1">
            <a:off x="2828858" y="3161075"/>
            <a:ext cx="2457414" cy="313748"/>
          </a:xfrm>
          <a:prstGeom prst="line">
            <a:avLst/>
          </a:prstGeom>
          <a:ln w="25400">
            <a:solidFill>
              <a:schemeClr val="accent3"/>
            </a:solidFill>
            <a:miter/>
            <a:headEnd type="triangle"/>
          </a:ln>
        </p:spPr>
        <p:txBody>
          <a:bodyPr lIns="45719" r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Content Placeholder 1"/>
          <p:cNvSpPr txBox="1"/>
          <p:nvPr>
            <p:ph type="body" idx="1"/>
          </p:nvPr>
        </p:nvSpPr>
        <p:spPr>
          <a:xfrm>
            <a:off x="838200" y="1155781"/>
            <a:ext cx="10515600" cy="5021182"/>
          </a:xfrm>
          <a:prstGeom prst="rect">
            <a:avLst/>
          </a:prstGeom>
        </p:spPr>
        <p:txBody>
          <a:bodyPr/>
          <a:lstStyle/>
          <a:p>
            <a:pPr/>
            <a:r>
              <a:t>Functions that perform multiple tasks (such as potentially changing a state) may be hard to unit test!</a:t>
            </a:r>
          </a:p>
          <a:p>
            <a:pPr/>
          </a:p>
          <a:p>
            <a:pPr/>
            <a:r>
              <a:t>Single Responsibility Principle: Each unit test “should be responsible for one, and only one, actor”</a:t>
            </a:r>
          </a:p>
          <a:p>
            <a:pPr lvl="1" marL="685800" indent="-228600">
              <a:buChar char="•"/>
            </a:pPr>
            <a:r>
              <a:t>Single call to testing function</a:t>
            </a:r>
          </a:p>
          <a:p>
            <a:pPr lvl="1" marL="685800" indent="-228600">
              <a:buChar char="•"/>
            </a:pPr>
            <a:r>
              <a:t>Single </a:t>
            </a:r>
            <a:r>
              <a:rPr b="1"/>
              <a:t>logical</a:t>
            </a:r>
            <a:r>
              <a:t> assertion (checking multiple aspects of a single object is okay)</a:t>
            </a:r>
          </a:p>
          <a:p>
            <a:pPr lvl="1" marL="685800" indent="-228600">
              <a:buChar char="•"/>
            </a:pPr>
            <a:r>
              <a:t>Unit test does not depend on state</a:t>
            </a:r>
          </a:p>
          <a:p>
            <a:pPr lvl="1" marL="685800" indent="-228600">
              <a:buChar char="•"/>
            </a:pPr>
            <a:r>
              <a:t>Don’t duplicate tests!</a:t>
            </a:r>
          </a:p>
        </p:txBody>
      </p:sp>
      <p:sp>
        <p:nvSpPr>
          <p:cNvPr id="123" name="Title 2"/>
          <p:cNvSpPr txBox="1"/>
          <p:nvPr>
            <p:ph type="title"/>
          </p:nvPr>
        </p:nvSpPr>
        <p:spPr>
          <a:xfrm>
            <a:off x="108856" y="165875"/>
            <a:ext cx="9829801" cy="736933"/>
          </a:xfrm>
          <a:prstGeom prst="rect">
            <a:avLst/>
          </a:prstGeom>
        </p:spPr>
        <p:txBody>
          <a:bodyPr/>
          <a:lstStyle/>
          <a:p>
            <a:pPr/>
            <a:r>
              <a:t>Side Effects!</a:t>
            </a:r>
          </a:p>
        </p:txBody>
      </p:sp>
      <p:sp>
        <p:nvSpPr>
          <p:cNvPr id="124" name="Slide Number Placeholder 3"/>
          <p:cNvSpPr txBox="1"/>
          <p:nvPr>
            <p:ph type="sldNum" sz="quarter" idx="2"/>
          </p:nvPr>
        </p:nvSpPr>
        <p:spPr>
          <a:xfrm>
            <a:off x="11172418" y="6404292"/>
            <a:ext cx="181383" cy="2692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Content Placeholder 1"/>
          <p:cNvSpPr txBox="1"/>
          <p:nvPr>
            <p:ph type="body" idx="1"/>
          </p:nvPr>
        </p:nvSpPr>
        <p:spPr>
          <a:xfrm>
            <a:off x="773828" y="1361770"/>
            <a:ext cx="10381024" cy="5021183"/>
          </a:xfrm>
          <a:prstGeom prst="rect">
            <a:avLst/>
          </a:prstGeom>
        </p:spPr>
        <p:txBody>
          <a:bodyPr/>
          <a:lstStyle/>
          <a:p>
            <a:pPr/>
            <a:r>
              <a:t>“Tests” to see if different components are working with each other</a:t>
            </a:r>
          </a:p>
          <a:p>
            <a:pPr/>
          </a:p>
          <a:p>
            <a:pPr/>
            <a:r>
              <a:t>Databases, other files, jpg images can be stored out in folder</a:t>
            </a:r>
          </a:p>
          <a:p>
            <a:pPr/>
          </a:p>
          <a:p>
            <a:pPr/>
            <a:r>
              <a:t>Most unit tests &amp; integration tests are separated</a:t>
            </a:r>
          </a:p>
        </p:txBody>
      </p:sp>
      <p:sp>
        <p:nvSpPr>
          <p:cNvPr id="127" name="Title 2"/>
          <p:cNvSpPr txBox="1"/>
          <p:nvPr>
            <p:ph type="title"/>
          </p:nvPr>
        </p:nvSpPr>
        <p:spPr>
          <a:xfrm>
            <a:off x="108856" y="165875"/>
            <a:ext cx="9829801" cy="736933"/>
          </a:xfrm>
          <a:prstGeom prst="rect">
            <a:avLst/>
          </a:prstGeom>
        </p:spPr>
        <p:txBody>
          <a:bodyPr/>
          <a:lstStyle/>
          <a:p>
            <a:pPr/>
            <a:r>
              <a:t>Integration Testing</a:t>
            </a:r>
          </a:p>
        </p:txBody>
      </p:sp>
      <p:sp>
        <p:nvSpPr>
          <p:cNvPr id="128" name="Slide Number Placeholder 3"/>
          <p:cNvSpPr txBox="1"/>
          <p:nvPr>
            <p:ph type="sldNum" sz="quarter" idx="2"/>
          </p:nvPr>
        </p:nvSpPr>
        <p:spPr>
          <a:xfrm>
            <a:off x="11172418" y="6404292"/>
            <a:ext cx="181383" cy="2692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Title 2"/>
          <p:cNvSpPr txBox="1"/>
          <p:nvPr>
            <p:ph type="title"/>
          </p:nvPr>
        </p:nvSpPr>
        <p:spPr>
          <a:xfrm>
            <a:off x="108856" y="165875"/>
            <a:ext cx="9829801" cy="736933"/>
          </a:xfrm>
          <a:prstGeom prst="rect">
            <a:avLst/>
          </a:prstGeom>
        </p:spPr>
        <p:txBody>
          <a:bodyPr/>
          <a:lstStyle/>
          <a:p>
            <a:pPr/>
            <a:r>
              <a:t>Integration Testing - Example</a:t>
            </a:r>
          </a:p>
        </p:txBody>
      </p:sp>
      <p:sp>
        <p:nvSpPr>
          <p:cNvPr id="131" name="Slide Number Placeholder 3"/>
          <p:cNvSpPr txBox="1"/>
          <p:nvPr>
            <p:ph type="sldNum" sz="quarter" idx="2"/>
          </p:nvPr>
        </p:nvSpPr>
        <p:spPr>
          <a:xfrm>
            <a:off x="11172418" y="6404292"/>
            <a:ext cx="181383" cy="2692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pic>
        <p:nvPicPr>
          <p:cNvPr id="132" name="Image" descr="Image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85297" y="1322618"/>
            <a:ext cx="3612512" cy="4709563"/>
          </a:xfrm>
          <a:prstGeom prst="rect">
            <a:avLst/>
          </a:prstGeom>
          <a:ln w="12700">
            <a:miter lim="400000"/>
          </a:ln>
        </p:spPr>
      </p:pic>
      <p:sp>
        <p:nvSpPr>
          <p:cNvPr id="133" name="https://realpython.com/python-testing/#writing-integration-tests"/>
          <p:cNvSpPr txBox="1"/>
          <p:nvPr/>
        </p:nvSpPr>
        <p:spPr>
          <a:xfrm>
            <a:off x="185988" y="6451992"/>
            <a:ext cx="3490167" cy="2565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/>
            </a:lvl1pPr>
          </a:lstStyle>
          <a:p>
            <a:pPr/>
            <a:r>
              <a:t>https://realpython.com/python-testing/#writing-integration-tests</a:t>
            </a:r>
          </a:p>
        </p:txBody>
      </p:sp>
      <p:pic>
        <p:nvPicPr>
          <p:cNvPr id="134" name="Image" descr="Image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4517322" y="1053548"/>
            <a:ext cx="5947860" cy="572633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Content Placeholder 1"/>
          <p:cNvSpPr txBox="1"/>
          <p:nvPr>
            <p:ph type="body" idx="1"/>
          </p:nvPr>
        </p:nvSpPr>
        <p:spPr>
          <a:xfrm>
            <a:off x="838200" y="1155781"/>
            <a:ext cx="10515600" cy="5021182"/>
          </a:xfrm>
          <a:prstGeom prst="rect">
            <a:avLst/>
          </a:prstGeom>
        </p:spPr>
        <p:txBody>
          <a:bodyPr/>
          <a:lstStyle/>
          <a:p>
            <a:pPr/>
            <a:r>
              <a:rPr u="sng">
                <a:solidFill>
                  <a:srgbClr val="0563C1"/>
                </a:solidFill>
                <a:uFill>
                  <a:solidFill>
                    <a:srgbClr val="0563C1"/>
                  </a:solidFill>
                </a:uFill>
                <a:hlinkClick r:id="rId2" invalidUrl="" action="" tgtFrame="" tooltip="" history="1" highlightClick="0" endSnd="0"/>
              </a:rPr>
              <a:t>https://realpython.com/python-testing/</a:t>
            </a:r>
          </a:p>
          <a:p>
            <a:pPr/>
            <a:r>
              <a:rPr u="sng">
                <a:solidFill>
                  <a:srgbClr val="0563C1"/>
                </a:solidFill>
                <a:uFill>
                  <a:solidFill>
                    <a:srgbClr val="0563C1"/>
                  </a:solidFill>
                </a:uFill>
                <a:hlinkClick r:id="rId3" invalidUrl="" action="" tgtFrame="" tooltip="" history="1" highlightClick="0" endSnd="0"/>
              </a:rPr>
              <a:t>https://docs.python.org/3/library/unittest.html#</a:t>
            </a:r>
            <a:r>
              <a:t> </a:t>
            </a:r>
          </a:p>
        </p:txBody>
      </p:sp>
      <p:sp>
        <p:nvSpPr>
          <p:cNvPr id="137" name="Title 2"/>
          <p:cNvSpPr txBox="1"/>
          <p:nvPr>
            <p:ph type="title"/>
          </p:nvPr>
        </p:nvSpPr>
        <p:spPr>
          <a:xfrm>
            <a:off x="108856" y="165875"/>
            <a:ext cx="9829801" cy="736933"/>
          </a:xfrm>
          <a:prstGeom prst="rect">
            <a:avLst/>
          </a:prstGeom>
        </p:spPr>
        <p:txBody>
          <a:bodyPr/>
          <a:lstStyle/>
          <a:p>
            <a:pPr/>
            <a:r>
              <a:t>Additional Resources</a:t>
            </a:r>
          </a:p>
        </p:txBody>
      </p:sp>
      <p:sp>
        <p:nvSpPr>
          <p:cNvPr id="138" name="Slide Number Placeholder 3"/>
          <p:cNvSpPr txBox="1"/>
          <p:nvPr>
            <p:ph type="sldNum" sz="quarter" idx="2"/>
          </p:nvPr>
        </p:nvSpPr>
        <p:spPr>
          <a:xfrm>
            <a:off x="11172418" y="6404292"/>
            <a:ext cx="181383" cy="2692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